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380" r:id="rId2"/>
    <p:sldId id="683" r:id="rId3"/>
    <p:sldId id="682" r:id="rId4"/>
    <p:sldId id="684" r:id="rId5"/>
    <p:sldId id="685" r:id="rId6"/>
    <p:sldId id="691" r:id="rId7"/>
    <p:sldId id="694" r:id="rId8"/>
    <p:sldId id="690" r:id="rId9"/>
    <p:sldId id="681" r:id="rId10"/>
    <p:sldId id="629" r:id="rId11"/>
    <p:sldId id="680" r:id="rId12"/>
    <p:sldId id="686" r:id="rId13"/>
    <p:sldId id="687" r:id="rId14"/>
    <p:sldId id="689" r:id="rId15"/>
    <p:sldId id="669" r:id="rId16"/>
    <p:sldId id="695" r:id="rId17"/>
    <p:sldId id="492" r:id="rId18"/>
    <p:sldId id="696" r:id="rId19"/>
  </p:sldIdLst>
  <p:sldSz cx="9144000" cy="6858000" type="screen4x3"/>
  <p:notesSz cx="6805613" cy="9944100"/>
  <p:defaultTextStyle>
    <a:defPPr>
      <a:defRPr lang="fr-FR"/>
    </a:defPPr>
    <a:lvl1pPr algn="l" rtl="0" fontAlgn="base">
      <a:lnSpc>
        <a:spcPct val="90000"/>
      </a:lnSpc>
      <a:spcBef>
        <a:spcPct val="70000"/>
      </a:spcBef>
      <a:spcAft>
        <a:spcPct val="0"/>
      </a:spcAft>
      <a:buChar char="•"/>
      <a:defRPr sz="1600" kern="1200">
        <a:solidFill>
          <a:schemeClr val="tx1"/>
        </a:solidFill>
        <a:latin typeface="Arial" charset="0"/>
        <a:ea typeface="+mn-ea"/>
        <a:cs typeface="+mn-cs"/>
      </a:defRPr>
    </a:lvl1pPr>
    <a:lvl2pPr marL="457200" algn="l" rtl="0" fontAlgn="base">
      <a:lnSpc>
        <a:spcPct val="90000"/>
      </a:lnSpc>
      <a:spcBef>
        <a:spcPct val="70000"/>
      </a:spcBef>
      <a:spcAft>
        <a:spcPct val="0"/>
      </a:spcAft>
      <a:buChar char="•"/>
      <a:defRPr sz="1600" kern="1200">
        <a:solidFill>
          <a:schemeClr val="tx1"/>
        </a:solidFill>
        <a:latin typeface="Arial" charset="0"/>
        <a:ea typeface="+mn-ea"/>
        <a:cs typeface="+mn-cs"/>
      </a:defRPr>
    </a:lvl2pPr>
    <a:lvl3pPr marL="914400" algn="l" rtl="0" fontAlgn="base">
      <a:lnSpc>
        <a:spcPct val="90000"/>
      </a:lnSpc>
      <a:spcBef>
        <a:spcPct val="70000"/>
      </a:spcBef>
      <a:spcAft>
        <a:spcPct val="0"/>
      </a:spcAft>
      <a:buChar char="•"/>
      <a:defRPr sz="1600" kern="1200">
        <a:solidFill>
          <a:schemeClr val="tx1"/>
        </a:solidFill>
        <a:latin typeface="Arial" charset="0"/>
        <a:ea typeface="+mn-ea"/>
        <a:cs typeface="+mn-cs"/>
      </a:defRPr>
    </a:lvl3pPr>
    <a:lvl4pPr marL="1371600" algn="l" rtl="0" fontAlgn="base">
      <a:lnSpc>
        <a:spcPct val="90000"/>
      </a:lnSpc>
      <a:spcBef>
        <a:spcPct val="70000"/>
      </a:spcBef>
      <a:spcAft>
        <a:spcPct val="0"/>
      </a:spcAft>
      <a:buChar char="•"/>
      <a:defRPr sz="1600" kern="1200">
        <a:solidFill>
          <a:schemeClr val="tx1"/>
        </a:solidFill>
        <a:latin typeface="Arial" charset="0"/>
        <a:ea typeface="+mn-ea"/>
        <a:cs typeface="+mn-cs"/>
      </a:defRPr>
    </a:lvl4pPr>
    <a:lvl5pPr marL="1828800" algn="l" rtl="0" fontAlgn="base">
      <a:lnSpc>
        <a:spcPct val="90000"/>
      </a:lnSpc>
      <a:spcBef>
        <a:spcPct val="70000"/>
      </a:spcBef>
      <a:spcAft>
        <a:spcPct val="0"/>
      </a:spcAft>
      <a:buChar char="•"/>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a:srgbClr val="B0002D"/>
    <a:srgbClr val="BF841E"/>
    <a:srgbClr val="426290"/>
    <a:srgbClr val="456595"/>
    <a:srgbClr val="EAEAEA"/>
    <a:srgbClr val="926485"/>
    <a:srgbClr val="9D9D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5" autoAdjust="0"/>
    <p:restoredTop sz="93475" autoAdjust="0"/>
  </p:normalViewPr>
  <p:slideViewPr>
    <p:cSldViewPr snapToGrid="0">
      <p:cViewPr>
        <p:scale>
          <a:sx n="80" d="100"/>
          <a:sy n="80" d="100"/>
        </p:scale>
        <p:origin x="-1476" y="-132"/>
      </p:cViewPr>
      <p:guideLst>
        <p:guide orient="horz"/>
        <p:guide pos="352"/>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1590" y="-84"/>
      </p:cViewPr>
      <p:guideLst>
        <p:guide orient="horz" pos="3133"/>
        <p:guide pos="2144"/>
        <p:guide pos="581"/>
        <p:guide pos="371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3090" name="Rectangle 2"/>
          <p:cNvSpPr>
            <a:spLocks noGrp="1" noChangeArrowheads="1"/>
          </p:cNvSpPr>
          <p:nvPr>
            <p:ph type="hdr" sz="quarter"/>
          </p:nvPr>
        </p:nvSpPr>
        <p:spPr bwMode="auto">
          <a:xfrm>
            <a:off x="1" y="0"/>
            <a:ext cx="2949099" cy="498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3" tIns="45857" rIns="91713" bIns="45857" numCol="1" anchor="t" anchorCtr="0" compatLnSpc="1">
            <a:prstTxWarp prst="textNoShape">
              <a:avLst/>
            </a:prstTxWarp>
          </a:bodyPr>
          <a:lstStyle>
            <a:lvl1pPr defTabSz="917575">
              <a:lnSpc>
                <a:spcPct val="100000"/>
              </a:lnSpc>
              <a:spcBef>
                <a:spcPct val="0"/>
              </a:spcBef>
              <a:buFontTx/>
              <a:buNone/>
              <a:defRPr sz="1200">
                <a:latin typeface="Arial" charset="0"/>
              </a:defRPr>
            </a:lvl1pPr>
          </a:lstStyle>
          <a:p>
            <a:pPr>
              <a:defRPr/>
            </a:pPr>
            <a:endParaRPr lang="en-GB"/>
          </a:p>
        </p:txBody>
      </p:sp>
      <p:sp>
        <p:nvSpPr>
          <p:cNvPr id="473093" name="Rectangle 5"/>
          <p:cNvSpPr>
            <a:spLocks noGrp="1" noChangeArrowheads="1"/>
          </p:cNvSpPr>
          <p:nvPr>
            <p:ph type="sldNum" sz="quarter" idx="3"/>
          </p:nvPr>
        </p:nvSpPr>
        <p:spPr bwMode="auto">
          <a:xfrm>
            <a:off x="3854928" y="9443957"/>
            <a:ext cx="2949099" cy="498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3" tIns="45857" rIns="91713" bIns="45857" numCol="1" anchor="b" anchorCtr="0" compatLnSpc="1">
            <a:prstTxWarp prst="textNoShape">
              <a:avLst/>
            </a:prstTxWarp>
          </a:bodyPr>
          <a:lstStyle>
            <a:lvl1pPr algn="r" defTabSz="917575">
              <a:lnSpc>
                <a:spcPct val="100000"/>
              </a:lnSpc>
              <a:spcBef>
                <a:spcPct val="0"/>
              </a:spcBef>
              <a:buFontTx/>
              <a:buNone/>
              <a:defRPr sz="1200">
                <a:latin typeface="Arial" charset="0"/>
              </a:defRPr>
            </a:lvl1pPr>
          </a:lstStyle>
          <a:p>
            <a:pPr>
              <a:defRPr/>
            </a:pPr>
            <a:fld id="{6CB7737A-74B6-4FD3-9ACD-BDAF6E30AF69}" type="slidenum">
              <a:rPr lang="en-GB"/>
              <a:pPr>
                <a:defRPr/>
              </a:pPr>
              <a:t>‹N°›</a:t>
            </a:fld>
            <a:endParaRPr lang="en-GB"/>
          </a:p>
        </p:txBody>
      </p:sp>
    </p:spTree>
    <p:extLst>
      <p:ext uri="{BB962C8B-B14F-4D97-AF65-F5344CB8AC3E}">
        <p14:creationId xmlns:p14="http://schemas.microsoft.com/office/powerpoint/2010/main" val="19454775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4"/>
          <p:cNvSpPr>
            <a:spLocks noGrp="1" noRot="1" noChangeAspect="1" noChangeArrowheads="1" noTextEdit="1"/>
          </p:cNvSpPr>
          <p:nvPr>
            <p:ph type="sldImg" idx="2"/>
          </p:nvPr>
        </p:nvSpPr>
        <p:spPr bwMode="auto">
          <a:xfrm>
            <a:off x="917575" y="744538"/>
            <a:ext cx="4970463" cy="37290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gray">
          <a:xfrm>
            <a:off x="1004186" y="5036354"/>
            <a:ext cx="4901945" cy="4406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23" tIns="45862" rIns="91723" bIns="45862"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p:txBody>
      </p:sp>
      <p:sp>
        <p:nvSpPr>
          <p:cNvPr id="10247" name="Rectangle 7"/>
          <p:cNvSpPr>
            <a:spLocks noGrp="1" noChangeArrowheads="1"/>
          </p:cNvSpPr>
          <p:nvPr>
            <p:ph type="sldNum" sz="quarter" idx="5"/>
          </p:nvPr>
        </p:nvSpPr>
        <p:spPr bwMode="auto">
          <a:xfrm>
            <a:off x="3060147" y="9443957"/>
            <a:ext cx="685320" cy="498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00" tIns="47600" rIns="95200" bIns="47600" numCol="1" anchor="b" anchorCtr="0" compatLnSpc="1">
            <a:prstTxWarp prst="textNoShape">
              <a:avLst/>
            </a:prstTxWarp>
          </a:bodyPr>
          <a:lstStyle>
            <a:lvl1pPr algn="ctr" defTabSz="952500">
              <a:lnSpc>
                <a:spcPct val="100000"/>
              </a:lnSpc>
              <a:spcBef>
                <a:spcPct val="0"/>
              </a:spcBef>
              <a:buFontTx/>
              <a:buNone/>
              <a:defRPr sz="1000">
                <a:solidFill>
                  <a:srgbClr val="B0002D"/>
                </a:solidFill>
                <a:latin typeface="Arial" charset="0"/>
              </a:defRPr>
            </a:lvl1pPr>
          </a:lstStyle>
          <a:p>
            <a:pPr>
              <a:defRPr/>
            </a:pPr>
            <a:fld id="{03DF0AD7-6029-4051-9A8B-CA42B1F8FE48}" type="slidenum">
              <a:rPr lang="fr-FR"/>
              <a:pPr>
                <a:defRPr/>
              </a:pPr>
              <a:t>‹N°›</a:t>
            </a:fld>
            <a:endParaRPr lang="fr-FR"/>
          </a:p>
        </p:txBody>
      </p:sp>
      <p:sp>
        <p:nvSpPr>
          <p:cNvPr id="39941" name="Line 8"/>
          <p:cNvSpPr>
            <a:spLocks noChangeShapeType="1"/>
          </p:cNvSpPr>
          <p:nvPr/>
        </p:nvSpPr>
        <p:spPr bwMode="gray">
          <a:xfrm>
            <a:off x="909002" y="4780726"/>
            <a:ext cx="0" cy="5012537"/>
          </a:xfrm>
          <a:prstGeom prst="line">
            <a:avLst/>
          </a:prstGeom>
          <a:noFill/>
          <a:ln w="12700">
            <a:solidFill>
              <a:srgbClr val="B0002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34" tIns="45718" rIns="91434" bIns="45718">
            <a:spAutoFit/>
          </a:bodyPr>
          <a:lstStyle/>
          <a:p>
            <a:endParaRPr lang="fr-FR"/>
          </a:p>
        </p:txBody>
      </p:sp>
      <p:sp>
        <p:nvSpPr>
          <p:cNvPr id="39942" name="Line 9"/>
          <p:cNvSpPr>
            <a:spLocks noChangeShapeType="1"/>
          </p:cNvSpPr>
          <p:nvPr/>
        </p:nvSpPr>
        <p:spPr bwMode="gray">
          <a:xfrm rot="16200000">
            <a:off x="3275102" y="2319579"/>
            <a:ext cx="0" cy="5243019"/>
          </a:xfrm>
          <a:prstGeom prst="line">
            <a:avLst/>
          </a:prstGeom>
          <a:noFill/>
          <a:ln w="12700">
            <a:solidFill>
              <a:srgbClr val="B0002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34" tIns="45718" rIns="91434" bIns="45718">
            <a:spAutoFit/>
          </a:bodyPr>
          <a:lstStyle/>
          <a:p>
            <a:endParaRPr lang="fr-FR"/>
          </a:p>
        </p:txBody>
      </p:sp>
      <p:sp>
        <p:nvSpPr>
          <p:cNvPr id="10250" name="Text Box 10"/>
          <p:cNvSpPr txBox="1">
            <a:spLocks noChangeArrowheads="1"/>
          </p:cNvSpPr>
          <p:nvPr/>
        </p:nvSpPr>
        <p:spPr bwMode="gray">
          <a:xfrm>
            <a:off x="896311" y="4694987"/>
            <a:ext cx="610760" cy="285796"/>
          </a:xfrm>
          <a:prstGeom prst="rect">
            <a:avLst/>
          </a:prstGeom>
          <a:noFill/>
          <a:ln>
            <a:noFill/>
          </a:ln>
          <a:effectLst/>
          <a:extLst>
            <a:ext uri="{909E8E84-426E-40DD-AFC4-6F175D3DCCD1}">
              <a14:hiddenFill xmlns:a14="http://schemas.microsoft.com/office/drawing/2010/main">
                <a:gradFill rotWithShape="1">
                  <a:gsLst>
                    <a:gs pos="0">
                      <a:srgbClr val="3F5C87"/>
                    </a:gs>
                    <a:gs pos="100000">
                      <a:schemeClr val="accent1"/>
                    </a:gs>
                  </a:gsLst>
                  <a:lin ang="18900000" scaled="1"/>
                </a:gradFill>
              </a14:hiddenFill>
            </a:ext>
            <a:ext uri="{91240B29-F687-4F45-9708-019B960494DF}">
              <a14:hiddenLine xmlns:a14="http://schemas.microsoft.com/office/drawing/2010/main" w="12700" algn="ctr">
                <a:solidFill>
                  <a:schemeClr val="accent2"/>
                </a:solidFill>
                <a:miter lim="800000"/>
                <a:headEnd/>
                <a:tailEnd/>
              </a14:hiddenLine>
            </a:ext>
            <a:ext uri="{AF507438-7753-43E0-B8FC-AC1667EBCBE1}">
              <a14:hiddenEffects xmlns:a14="http://schemas.microsoft.com/office/drawing/2010/main">
                <a:effectLst>
                  <a:outerShdw dist="53882" dir="2700000" algn="ctr" rotWithShape="0">
                    <a:schemeClr val="accent2"/>
                  </a:outerShdw>
                </a:effectLst>
              </a14:hiddenEffects>
            </a:ext>
          </a:extLst>
        </p:spPr>
        <p:txBody>
          <a:bodyPr lIns="95200" tIns="47600" rIns="95200" bIns="47600"/>
          <a:lstStyle>
            <a:lvl1pPr defTabSz="952500">
              <a:spcBef>
                <a:spcPct val="0"/>
              </a:spcBef>
              <a:defRPr>
                <a:solidFill>
                  <a:schemeClr val="tx1"/>
                </a:solidFill>
                <a:latin typeface="Arial" charset="0"/>
              </a:defRPr>
            </a:lvl1pPr>
            <a:lvl2pPr marL="774700" indent="-298450" defTabSz="952500">
              <a:spcBef>
                <a:spcPct val="0"/>
              </a:spcBef>
              <a:defRPr>
                <a:solidFill>
                  <a:schemeClr val="tx1"/>
                </a:solidFill>
                <a:latin typeface="Arial" charset="0"/>
              </a:defRPr>
            </a:lvl2pPr>
            <a:lvl3pPr marL="1189038" indent="-236538" defTabSz="952500">
              <a:spcBef>
                <a:spcPct val="0"/>
              </a:spcBef>
              <a:defRPr>
                <a:solidFill>
                  <a:schemeClr val="tx1"/>
                </a:solidFill>
                <a:latin typeface="Arial" charset="0"/>
              </a:defRPr>
            </a:lvl3pPr>
            <a:lvl4pPr marL="1665288" indent="-236538" defTabSz="952500">
              <a:spcBef>
                <a:spcPct val="0"/>
              </a:spcBef>
              <a:defRPr>
                <a:solidFill>
                  <a:schemeClr val="tx1"/>
                </a:solidFill>
                <a:latin typeface="Arial" charset="0"/>
              </a:defRPr>
            </a:lvl4pPr>
            <a:lvl5pPr marL="2141538" indent="-236538" defTabSz="952500">
              <a:spcBef>
                <a:spcPct val="0"/>
              </a:spcBef>
              <a:defRPr>
                <a:solidFill>
                  <a:schemeClr val="tx1"/>
                </a:solidFill>
                <a:latin typeface="Arial" charset="0"/>
              </a:defRPr>
            </a:lvl5pPr>
            <a:lvl6pPr marL="2598738" indent="-236538" defTabSz="952500" fontAlgn="base">
              <a:spcBef>
                <a:spcPct val="0"/>
              </a:spcBef>
              <a:spcAft>
                <a:spcPct val="0"/>
              </a:spcAft>
              <a:defRPr>
                <a:solidFill>
                  <a:schemeClr val="tx1"/>
                </a:solidFill>
                <a:latin typeface="Arial" charset="0"/>
              </a:defRPr>
            </a:lvl6pPr>
            <a:lvl7pPr marL="3055938" indent="-236538" defTabSz="952500" fontAlgn="base">
              <a:spcBef>
                <a:spcPct val="0"/>
              </a:spcBef>
              <a:spcAft>
                <a:spcPct val="0"/>
              </a:spcAft>
              <a:defRPr>
                <a:solidFill>
                  <a:schemeClr val="tx1"/>
                </a:solidFill>
                <a:latin typeface="Arial" charset="0"/>
              </a:defRPr>
            </a:lvl7pPr>
            <a:lvl8pPr marL="3513138" indent="-236538" defTabSz="952500" fontAlgn="base">
              <a:spcBef>
                <a:spcPct val="0"/>
              </a:spcBef>
              <a:spcAft>
                <a:spcPct val="0"/>
              </a:spcAft>
              <a:defRPr>
                <a:solidFill>
                  <a:schemeClr val="tx1"/>
                </a:solidFill>
                <a:latin typeface="Arial" charset="0"/>
              </a:defRPr>
            </a:lvl8pPr>
            <a:lvl9pPr marL="3970338" indent="-236538" defTabSz="952500" fontAlgn="base">
              <a:spcBef>
                <a:spcPct val="0"/>
              </a:spcBef>
              <a:spcAft>
                <a:spcPct val="0"/>
              </a:spcAft>
              <a:defRPr>
                <a:solidFill>
                  <a:schemeClr val="tx1"/>
                </a:solidFill>
                <a:latin typeface="Arial" charset="0"/>
              </a:defRPr>
            </a:lvl9pPr>
          </a:lstStyle>
          <a:p>
            <a:pPr algn="ctr" eaLnBrk="0" hangingPunct="0">
              <a:lnSpc>
                <a:spcPct val="100000"/>
              </a:lnSpc>
              <a:spcBef>
                <a:spcPct val="50000"/>
              </a:spcBef>
              <a:buFontTx/>
              <a:buNone/>
              <a:defRPr/>
            </a:pPr>
            <a:r>
              <a:rPr lang="fr-FR" sz="1200" i="1" smtClean="0">
                <a:solidFill>
                  <a:srgbClr val="4F74AA"/>
                </a:solidFill>
              </a:rPr>
              <a:t>Notes</a:t>
            </a:r>
          </a:p>
        </p:txBody>
      </p:sp>
    </p:spTree>
    <p:extLst>
      <p:ext uri="{BB962C8B-B14F-4D97-AF65-F5344CB8AC3E}">
        <p14:creationId xmlns:p14="http://schemas.microsoft.com/office/powerpoint/2010/main" val="2050177917"/>
      </p:ext>
    </p:extLst>
  </p:cSld>
  <p:clrMap bg1="lt1" tx1="dk1" bg2="lt2" tx2="dk2" accent1="accent1" accent2="accent2" accent3="accent3" accent4="accent4" accent5="accent5" accent6="accent6" hlink="hlink" folHlink="folHlink"/>
  <p:notesStyle>
    <a:lvl1pPr marL="261938" indent="-261938" algn="l" rtl="0" eaLnBrk="0" fontAlgn="base" hangingPunct="0">
      <a:lnSpc>
        <a:spcPct val="90000"/>
      </a:lnSpc>
      <a:spcBef>
        <a:spcPct val="70000"/>
      </a:spcBef>
      <a:spcAft>
        <a:spcPct val="0"/>
      </a:spcAft>
      <a:buClr>
        <a:srgbClr val="B0002D"/>
      </a:buClr>
      <a:buSzPct val="85000"/>
      <a:buFont typeface="Arial" charset="0"/>
      <a:buChar char="►"/>
      <a:defRPr sz="1200" kern="1200">
        <a:solidFill>
          <a:schemeClr val="tx1"/>
        </a:solidFill>
        <a:latin typeface="Arial" charset="0"/>
        <a:ea typeface="+mn-ea"/>
        <a:cs typeface="+mn-cs"/>
      </a:defRPr>
    </a:lvl1pPr>
    <a:lvl2pPr marL="438150" indent="-174625" algn="l" rtl="0" eaLnBrk="0" fontAlgn="base" hangingPunct="0">
      <a:lnSpc>
        <a:spcPct val="90000"/>
      </a:lnSpc>
      <a:spcBef>
        <a:spcPct val="70000"/>
      </a:spcBef>
      <a:spcAft>
        <a:spcPct val="0"/>
      </a:spcAft>
      <a:buClr>
        <a:srgbClr val="4F74AA"/>
      </a:buClr>
      <a:buSzPct val="50000"/>
      <a:buFont typeface="Wingdings" pitchFamily="2" charset="2"/>
      <a:buChar char="l"/>
      <a:defRPr sz="1000" kern="1200">
        <a:solidFill>
          <a:schemeClr val="tx1"/>
        </a:solidFill>
        <a:latin typeface="Arial" charset="0"/>
        <a:ea typeface="+mn-ea"/>
        <a:cs typeface="+mn-cs"/>
      </a:defRPr>
    </a:lvl2pPr>
    <a:lvl3pPr marL="766763" indent="-195263" algn="l" rtl="0" eaLnBrk="0" fontAlgn="base" hangingPunct="0">
      <a:lnSpc>
        <a:spcPct val="90000"/>
      </a:lnSpc>
      <a:spcBef>
        <a:spcPct val="70000"/>
      </a:spcBef>
      <a:spcAft>
        <a:spcPct val="0"/>
      </a:spcAft>
      <a:buChar char="•"/>
      <a:defRPr sz="1000" kern="1200">
        <a:solidFill>
          <a:schemeClr val="tx1"/>
        </a:solidFill>
        <a:latin typeface="Arial" charset="0"/>
        <a:ea typeface="+mn-ea"/>
        <a:cs typeface="+mn-cs"/>
      </a:defRPr>
    </a:lvl3pPr>
    <a:lvl4pPr marL="1600200" indent="-228600" algn="l" rtl="0" eaLnBrk="0" fontAlgn="base" hangingPunct="0">
      <a:lnSpc>
        <a:spcPct val="90000"/>
      </a:lnSpc>
      <a:spcBef>
        <a:spcPct val="70000"/>
      </a:spcBef>
      <a:spcAft>
        <a:spcPct val="0"/>
      </a:spcAft>
      <a:buChar char="•"/>
      <a:defRPr sz="900" kern="1200">
        <a:solidFill>
          <a:schemeClr val="tx1"/>
        </a:solidFill>
        <a:latin typeface="Arial" charset="0"/>
        <a:ea typeface="+mn-ea"/>
        <a:cs typeface="+mn-cs"/>
      </a:defRPr>
    </a:lvl4pPr>
    <a:lvl5pPr marL="2057400" indent="-228600" algn="l" rtl="0" eaLnBrk="0" fontAlgn="base" hangingPunct="0">
      <a:lnSpc>
        <a:spcPct val="90000"/>
      </a:lnSpc>
      <a:spcBef>
        <a:spcPct val="70000"/>
      </a:spcBef>
      <a:spcAft>
        <a:spcPct val="0"/>
      </a:spcAft>
      <a:buChar char="•"/>
      <a:defRPr sz="9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858EAA9F-A7E3-4F18-A1A1-BFD7B04F0CA8}" type="slidenum">
              <a:rPr lang="fr-FR" sz="1000" smtClean="0">
                <a:solidFill>
                  <a:srgbClr val="B0002D"/>
                </a:solidFill>
              </a:rPr>
              <a:pPr eaLnBrk="1" hangingPunct="1"/>
              <a:t>1</a:t>
            </a:fld>
            <a:endParaRPr lang="fr-FR" sz="1000" smtClean="0">
              <a:solidFill>
                <a:srgbClr val="B0002D"/>
              </a:solidFill>
            </a:endParaRPr>
          </a:p>
        </p:txBody>
      </p:sp>
      <p:sp>
        <p:nvSpPr>
          <p:cNvPr id="40963" name="Rectangle 9"/>
          <p:cNvSpPr>
            <a:spLocks noGrp="1" noRot="1" noChangeAspect="1" noChangeArrowheads="1" noTextEdit="1"/>
          </p:cNvSpPr>
          <p:nvPr>
            <p:ph type="sldImg"/>
          </p:nvPr>
        </p:nvSpPr>
        <p:spPr>
          <a:ln/>
        </p:spPr>
      </p:sp>
      <p:sp>
        <p:nvSpPr>
          <p:cNvPr id="40964" name="Rectangle 10"/>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D49C6B22-4AA9-4864-922D-B32DAE62AD98}" type="slidenum">
              <a:rPr lang="fr-FR" sz="1000" smtClean="0">
                <a:solidFill>
                  <a:srgbClr val="B0002D"/>
                </a:solidFill>
              </a:rPr>
              <a:pPr eaLnBrk="1" hangingPunct="1"/>
              <a:t>10</a:t>
            </a:fld>
            <a:endParaRPr lang="fr-FR" sz="1000" smtClean="0">
              <a:solidFill>
                <a:srgbClr val="B0002D"/>
              </a:solidFill>
            </a:endParaRPr>
          </a:p>
        </p:txBody>
      </p:sp>
      <p:sp>
        <p:nvSpPr>
          <p:cNvPr id="41987" name="Rectangle 2"/>
          <p:cNvSpPr>
            <a:spLocks noGrp="1" noRot="1" noChangeAspect="1" noChangeArrowheads="1" noTextEdit="1"/>
          </p:cNvSpPr>
          <p:nvPr>
            <p:ph type="sldImg"/>
          </p:nvPr>
        </p:nvSpPr>
        <p:spPr>
          <a:xfrm>
            <a:off x="923925" y="739775"/>
            <a:ext cx="4970463" cy="3729038"/>
          </a:xfrm>
          <a:ln/>
        </p:spPr>
      </p:sp>
      <p:sp>
        <p:nvSpPr>
          <p:cNvPr id="41988" name="Rectangle 7"/>
          <p:cNvSpPr>
            <a:spLocks noGrp="1" noChangeArrowheads="1"/>
          </p:cNvSpPr>
          <p:nvPr>
            <p:ph type="body" idx="1"/>
          </p:nvPr>
        </p:nvSpPr>
        <p:spPr>
          <a:noFill/>
        </p:spPr>
        <p:txBody>
          <a:bodyPr/>
          <a:lstStyle/>
          <a:p>
            <a:pPr eaLnBrk="1" hangingPunct="1"/>
            <a:endParaRPr lang="en-US" dirty="0" smtClean="0"/>
          </a:p>
          <a:p>
            <a:pPr eaLnBrk="1" hangingPunct="1"/>
            <a:r>
              <a:rPr lang="en-US" baseline="0" dirty="0" err="1" smtClean="0"/>
              <a:t>Industriel</a:t>
            </a:r>
            <a:r>
              <a:rPr lang="en-US" baseline="0" dirty="0" smtClean="0"/>
              <a:t> à </a:t>
            </a:r>
            <a:r>
              <a:rPr lang="en-US" baseline="0" dirty="0" err="1" smtClean="0"/>
              <a:t>l’origine</a:t>
            </a:r>
            <a:r>
              <a:rPr lang="en-US" baseline="0" dirty="0" smtClean="0"/>
              <a:t> de la </a:t>
            </a:r>
            <a:r>
              <a:rPr lang="en-US" baseline="0" dirty="0" err="1" smtClean="0"/>
              <a:t>deuxième</a:t>
            </a:r>
            <a:r>
              <a:rPr lang="en-US" baseline="0" dirty="0" smtClean="0"/>
              <a:t> </a:t>
            </a:r>
            <a:r>
              <a:rPr lang="en-US" baseline="0" dirty="0" err="1" smtClean="0"/>
              <a:t>étude</a:t>
            </a:r>
            <a:r>
              <a:rPr lang="en-US" baseline="0" dirty="0" smtClean="0"/>
              <a:t> pour savoir le </a:t>
            </a:r>
            <a:r>
              <a:rPr lang="en-US" baseline="0" dirty="0" err="1" smtClean="0"/>
              <a:t>montant</a:t>
            </a:r>
            <a:r>
              <a:rPr lang="en-US" baseline="0" dirty="0" smtClean="0"/>
              <a:t> et la nature exact des </a:t>
            </a:r>
            <a:r>
              <a:rPr lang="en-US" baseline="0" dirty="0" err="1" smtClean="0"/>
              <a:t>travaux</a:t>
            </a:r>
            <a:r>
              <a:rPr lang="en-US" baseline="0" dirty="0" smtClean="0"/>
              <a:t> à engager pour </a:t>
            </a:r>
            <a:r>
              <a:rPr lang="en-US" baseline="0" dirty="0" err="1" smtClean="0"/>
              <a:t>chaque</a:t>
            </a:r>
            <a:r>
              <a:rPr lang="en-US" baseline="0" dirty="0" smtClean="0"/>
              <a:t> habitation</a:t>
            </a: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D49C6B22-4AA9-4864-922D-B32DAE62AD98}" type="slidenum">
              <a:rPr lang="fr-FR" sz="1000" smtClean="0">
                <a:solidFill>
                  <a:srgbClr val="B0002D"/>
                </a:solidFill>
              </a:rPr>
              <a:pPr eaLnBrk="1" hangingPunct="1"/>
              <a:t>11</a:t>
            </a:fld>
            <a:endParaRPr lang="fr-FR" sz="1000" smtClean="0">
              <a:solidFill>
                <a:srgbClr val="B0002D"/>
              </a:solidFill>
            </a:endParaRPr>
          </a:p>
        </p:txBody>
      </p:sp>
      <p:sp>
        <p:nvSpPr>
          <p:cNvPr id="41987" name="Rectangle 2"/>
          <p:cNvSpPr>
            <a:spLocks noGrp="1" noRot="1" noChangeAspect="1" noChangeArrowheads="1" noTextEdit="1"/>
          </p:cNvSpPr>
          <p:nvPr>
            <p:ph type="sldImg"/>
          </p:nvPr>
        </p:nvSpPr>
        <p:spPr>
          <a:xfrm>
            <a:off x="923925" y="739775"/>
            <a:ext cx="4970463" cy="3729038"/>
          </a:xfrm>
          <a:ln/>
        </p:spPr>
      </p:sp>
      <p:sp>
        <p:nvSpPr>
          <p:cNvPr id="41988" name="Rectangle 7"/>
          <p:cNvSpPr>
            <a:spLocks noGrp="1" noChangeArrowheads="1"/>
          </p:cNvSpPr>
          <p:nvPr>
            <p:ph type="body" idx="1"/>
          </p:nvPr>
        </p:nvSpPr>
        <p:spPr>
          <a:noFill/>
        </p:spPr>
        <p:txBody>
          <a:bodyPr/>
          <a:lstStyle/>
          <a:p>
            <a:pPr eaLnBrk="1" hangingPunct="1"/>
            <a:r>
              <a:rPr lang="en-US" dirty="0" smtClean="0"/>
              <a:t>Dimensions standard</a:t>
            </a:r>
            <a:r>
              <a:rPr lang="en-US" baseline="0" dirty="0" smtClean="0"/>
              <a:t> des </a:t>
            </a:r>
            <a:r>
              <a:rPr lang="en-US" baseline="0" dirty="0" err="1" smtClean="0"/>
              <a:t>ouvrants</a:t>
            </a:r>
            <a:r>
              <a:rPr lang="en-US" baseline="0" dirty="0" smtClean="0"/>
              <a:t> </a:t>
            </a:r>
            <a:r>
              <a:rPr lang="en-US" baseline="0" dirty="0" err="1" smtClean="0"/>
              <a:t>liées</a:t>
            </a:r>
            <a:r>
              <a:rPr lang="en-US" baseline="0" dirty="0" smtClean="0"/>
              <a:t> au </a:t>
            </a:r>
            <a:r>
              <a:rPr lang="en-US" baseline="0" dirty="0" err="1" smtClean="0"/>
              <a:t>niveau</a:t>
            </a:r>
            <a:r>
              <a:rPr lang="en-US" baseline="0" dirty="0" smtClean="0"/>
              <a:t> de </a:t>
            </a:r>
            <a:r>
              <a:rPr lang="en-US" baseline="0" dirty="0" err="1" smtClean="0"/>
              <a:t>surpression</a:t>
            </a:r>
            <a:endParaRPr lang="en-US" dirty="0" smtClean="0"/>
          </a:p>
          <a:p>
            <a:pPr eaLnBrk="1" hangingPunct="1"/>
            <a:r>
              <a:rPr lang="en-US" dirty="0" err="1" smtClean="0"/>
              <a:t>Épaisseur</a:t>
            </a:r>
            <a:r>
              <a:rPr lang="en-US" baseline="0" dirty="0" smtClean="0"/>
              <a:t> </a:t>
            </a:r>
            <a:r>
              <a:rPr lang="en-US" baseline="0" dirty="0" smtClean="0"/>
              <a:t>mini de 10 cm</a:t>
            </a: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D49C6B22-4AA9-4864-922D-B32DAE62AD98}" type="slidenum">
              <a:rPr lang="fr-FR" sz="1000" smtClean="0">
                <a:solidFill>
                  <a:srgbClr val="B0002D"/>
                </a:solidFill>
              </a:rPr>
              <a:pPr eaLnBrk="1" hangingPunct="1"/>
              <a:t>12</a:t>
            </a:fld>
            <a:endParaRPr lang="fr-FR" sz="1000" smtClean="0">
              <a:solidFill>
                <a:srgbClr val="B0002D"/>
              </a:solidFill>
            </a:endParaRPr>
          </a:p>
        </p:txBody>
      </p:sp>
      <p:sp>
        <p:nvSpPr>
          <p:cNvPr id="41987" name="Rectangle 2"/>
          <p:cNvSpPr>
            <a:spLocks noGrp="1" noRot="1" noChangeAspect="1" noChangeArrowheads="1" noTextEdit="1"/>
          </p:cNvSpPr>
          <p:nvPr>
            <p:ph type="sldImg"/>
          </p:nvPr>
        </p:nvSpPr>
        <p:spPr>
          <a:xfrm>
            <a:off x="923925" y="739775"/>
            <a:ext cx="4970463" cy="3729038"/>
          </a:xfrm>
          <a:ln/>
        </p:spPr>
      </p:sp>
      <p:sp>
        <p:nvSpPr>
          <p:cNvPr id="41988" name="Rectangle 7"/>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D49C6B22-4AA9-4864-922D-B32DAE62AD98}" type="slidenum">
              <a:rPr lang="fr-FR" sz="1000" smtClean="0">
                <a:solidFill>
                  <a:srgbClr val="B0002D"/>
                </a:solidFill>
              </a:rPr>
              <a:pPr eaLnBrk="1" hangingPunct="1"/>
              <a:t>13</a:t>
            </a:fld>
            <a:endParaRPr lang="fr-FR" sz="1000" smtClean="0">
              <a:solidFill>
                <a:srgbClr val="B0002D"/>
              </a:solidFill>
            </a:endParaRPr>
          </a:p>
        </p:txBody>
      </p:sp>
      <p:sp>
        <p:nvSpPr>
          <p:cNvPr id="41987" name="Rectangle 2"/>
          <p:cNvSpPr>
            <a:spLocks noGrp="1" noRot="1" noChangeAspect="1" noChangeArrowheads="1" noTextEdit="1"/>
          </p:cNvSpPr>
          <p:nvPr>
            <p:ph type="sldImg"/>
          </p:nvPr>
        </p:nvSpPr>
        <p:spPr>
          <a:xfrm>
            <a:off x="923925" y="739775"/>
            <a:ext cx="4970463" cy="3729038"/>
          </a:xfrm>
          <a:ln/>
        </p:spPr>
      </p:sp>
      <p:sp>
        <p:nvSpPr>
          <p:cNvPr id="41988" name="Rectangle 7"/>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D49C6B22-4AA9-4864-922D-B32DAE62AD98}" type="slidenum">
              <a:rPr lang="fr-FR" sz="1000" smtClean="0">
                <a:solidFill>
                  <a:srgbClr val="B0002D"/>
                </a:solidFill>
              </a:rPr>
              <a:pPr eaLnBrk="1" hangingPunct="1"/>
              <a:t>14</a:t>
            </a:fld>
            <a:endParaRPr lang="fr-FR" sz="1000" smtClean="0">
              <a:solidFill>
                <a:srgbClr val="B0002D"/>
              </a:solidFill>
            </a:endParaRPr>
          </a:p>
        </p:txBody>
      </p:sp>
      <p:sp>
        <p:nvSpPr>
          <p:cNvPr id="41987" name="Rectangle 2"/>
          <p:cNvSpPr>
            <a:spLocks noGrp="1" noRot="1" noChangeAspect="1" noChangeArrowheads="1" noTextEdit="1"/>
          </p:cNvSpPr>
          <p:nvPr>
            <p:ph type="sldImg"/>
          </p:nvPr>
        </p:nvSpPr>
        <p:spPr>
          <a:xfrm>
            <a:off x="923925" y="739775"/>
            <a:ext cx="4970463" cy="3729038"/>
          </a:xfrm>
          <a:ln/>
        </p:spPr>
      </p:sp>
      <p:sp>
        <p:nvSpPr>
          <p:cNvPr id="41988" name="Rectangle 7"/>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9E65AC84-718C-45B4-8677-688466063428}" type="slidenum">
              <a:rPr lang="fr-FR" sz="1000" smtClean="0">
                <a:solidFill>
                  <a:srgbClr val="B0002D"/>
                </a:solidFill>
              </a:rPr>
              <a:pPr eaLnBrk="1" hangingPunct="1"/>
              <a:t>15</a:t>
            </a:fld>
            <a:endParaRPr lang="fr-FR" sz="1000" smtClean="0">
              <a:solidFill>
                <a:srgbClr val="B0002D"/>
              </a:solidFill>
            </a:endParaRPr>
          </a:p>
        </p:txBody>
      </p:sp>
      <p:sp>
        <p:nvSpPr>
          <p:cNvPr id="73731" name="Rectangle 2"/>
          <p:cNvSpPr>
            <a:spLocks noGrp="1" noRot="1" noChangeAspect="1" noChangeArrowheads="1" noTextEdit="1"/>
          </p:cNvSpPr>
          <p:nvPr>
            <p:ph type="sldImg"/>
          </p:nvPr>
        </p:nvSpPr>
        <p:spPr>
          <a:xfrm>
            <a:off x="923925" y="739775"/>
            <a:ext cx="4970463" cy="3729038"/>
          </a:xfrm>
          <a:ln/>
        </p:spPr>
      </p:sp>
      <p:sp>
        <p:nvSpPr>
          <p:cNvPr id="73732" name="Rectangle 3"/>
          <p:cNvSpPr>
            <a:spLocks noGrp="1" noChangeArrowheads="1"/>
          </p:cNvSpPr>
          <p:nvPr>
            <p:ph type="body" idx="1"/>
          </p:nvPr>
        </p:nvSpPr>
        <p:spPr>
          <a:noFill/>
        </p:spPr>
        <p:txBody>
          <a:bodyPr/>
          <a:lstStyle/>
          <a:p>
            <a:pPr eaLnBrk="1" hangingPunct="1"/>
            <a:r>
              <a:rPr lang="en-US" dirty="0" err="1" smtClean="0"/>
              <a:t>Stratégie</a:t>
            </a:r>
            <a:r>
              <a:rPr lang="en-US" baseline="0" dirty="0" smtClean="0"/>
              <a:t> </a:t>
            </a:r>
            <a:r>
              <a:rPr lang="en-US" baseline="0" dirty="0" err="1" smtClean="0"/>
              <a:t>autorise</a:t>
            </a:r>
            <a:r>
              <a:rPr lang="en-US" baseline="0" dirty="0" smtClean="0"/>
              <a:t> pour les </a:t>
            </a:r>
            <a:r>
              <a:rPr lang="en-US" baseline="0" dirty="0" err="1" smtClean="0"/>
              <a:t>aléas</a:t>
            </a:r>
            <a:r>
              <a:rPr lang="en-US" baseline="0" dirty="0" smtClean="0"/>
              <a:t> les plus </a:t>
            </a:r>
            <a:r>
              <a:rPr lang="en-US" baseline="0" dirty="0" err="1" smtClean="0"/>
              <a:t>faibles</a:t>
            </a:r>
            <a:r>
              <a:rPr lang="en-US" baseline="0" dirty="0" smtClean="0"/>
              <a:t>, la </a:t>
            </a:r>
            <a:r>
              <a:rPr lang="en-US" baseline="0" dirty="0" err="1" smtClean="0"/>
              <a:t>mise</a:t>
            </a:r>
            <a:r>
              <a:rPr lang="en-US" baseline="0" dirty="0" smtClean="0"/>
              <a:t> en oeuvre de </a:t>
            </a:r>
            <a:r>
              <a:rPr lang="en-US" baseline="0" dirty="0" err="1" smtClean="0"/>
              <a:t>préconisations</a:t>
            </a:r>
            <a:r>
              <a:rPr lang="en-US" baseline="0" dirty="0" smtClean="0"/>
              <a:t> au lieu de </a:t>
            </a:r>
            <a:r>
              <a:rPr lang="en-US" baseline="0" dirty="0" err="1" smtClean="0"/>
              <a:t>recommandations</a:t>
            </a:r>
            <a:r>
              <a:rPr lang="en-US" baseline="0" dirty="0" smtClean="0"/>
              <a:t>. </a:t>
            </a:r>
            <a:r>
              <a:rPr lang="en-US" baseline="0" dirty="0" err="1" smtClean="0"/>
              <a:t>Comparaison</a:t>
            </a:r>
            <a:r>
              <a:rPr lang="en-US" baseline="0" dirty="0" smtClean="0"/>
              <a:t> entre </a:t>
            </a:r>
            <a:r>
              <a:rPr lang="en-US" baseline="0" dirty="0" err="1" smtClean="0"/>
              <a:t>coût</a:t>
            </a:r>
            <a:r>
              <a:rPr lang="en-US" baseline="0" dirty="0" smtClean="0"/>
              <a:t> pour </a:t>
            </a:r>
            <a:r>
              <a:rPr lang="en-US" baseline="0" dirty="0" err="1" smtClean="0"/>
              <a:t>l’idustriel</a:t>
            </a:r>
            <a:r>
              <a:rPr lang="en-US" baseline="0" dirty="0" smtClean="0"/>
              <a:t> et </a:t>
            </a:r>
            <a:r>
              <a:rPr lang="en-US" baseline="0" dirty="0" err="1" smtClean="0"/>
              <a:t>coût</a:t>
            </a:r>
            <a:r>
              <a:rPr lang="en-US" baseline="0" dirty="0" smtClean="0"/>
              <a:t> pour les </a:t>
            </a:r>
            <a:r>
              <a:rPr lang="en-US" baseline="0" dirty="0" err="1" smtClean="0"/>
              <a:t>particuliers</a:t>
            </a:r>
            <a:r>
              <a:rPr lang="en-US" baseline="0" dirty="0" smtClean="0"/>
              <a:t> </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9E65AC84-718C-45B4-8677-688466063428}" type="slidenum">
              <a:rPr lang="fr-FR" sz="1000" smtClean="0">
                <a:solidFill>
                  <a:srgbClr val="B0002D"/>
                </a:solidFill>
              </a:rPr>
              <a:pPr eaLnBrk="1" hangingPunct="1"/>
              <a:t>16</a:t>
            </a:fld>
            <a:endParaRPr lang="fr-FR" sz="1000" smtClean="0">
              <a:solidFill>
                <a:srgbClr val="B0002D"/>
              </a:solidFill>
            </a:endParaRPr>
          </a:p>
        </p:txBody>
      </p:sp>
      <p:sp>
        <p:nvSpPr>
          <p:cNvPr id="73731" name="Rectangle 2"/>
          <p:cNvSpPr>
            <a:spLocks noGrp="1" noRot="1" noChangeAspect="1" noChangeArrowheads="1" noTextEdit="1"/>
          </p:cNvSpPr>
          <p:nvPr>
            <p:ph type="sldImg"/>
          </p:nvPr>
        </p:nvSpPr>
        <p:spPr>
          <a:xfrm>
            <a:off x="923925" y="739775"/>
            <a:ext cx="4970463" cy="3729038"/>
          </a:xfrm>
          <a:ln/>
        </p:spPr>
      </p:sp>
      <p:sp>
        <p:nvSpPr>
          <p:cNvPr id="73732" name="Rectangle 3"/>
          <p:cNvSpPr>
            <a:spLocks noGrp="1" noChangeArrowheads="1"/>
          </p:cNvSpPr>
          <p:nvPr>
            <p:ph type="body" idx="1"/>
          </p:nvPr>
        </p:nvSpPr>
        <p:spPr>
          <a:noFill/>
        </p:spPr>
        <p:txBody>
          <a:bodyPr/>
          <a:lstStyle/>
          <a:p>
            <a:pPr eaLnBrk="1" hangingPunct="1"/>
            <a:r>
              <a:rPr lang="en-US" dirty="0" err="1" smtClean="0"/>
              <a:t>Stratégie</a:t>
            </a:r>
            <a:r>
              <a:rPr lang="en-US" baseline="0" dirty="0" smtClean="0"/>
              <a:t> </a:t>
            </a:r>
            <a:r>
              <a:rPr lang="en-US" baseline="0" dirty="0" err="1" smtClean="0"/>
              <a:t>autorise</a:t>
            </a:r>
            <a:r>
              <a:rPr lang="en-US" baseline="0" dirty="0" smtClean="0"/>
              <a:t> pour les </a:t>
            </a:r>
            <a:r>
              <a:rPr lang="en-US" baseline="0" dirty="0" err="1" smtClean="0"/>
              <a:t>aléas</a:t>
            </a:r>
            <a:r>
              <a:rPr lang="en-US" baseline="0" dirty="0" smtClean="0"/>
              <a:t> les plus </a:t>
            </a:r>
            <a:r>
              <a:rPr lang="en-US" baseline="0" dirty="0" err="1" smtClean="0"/>
              <a:t>faibles</a:t>
            </a:r>
            <a:r>
              <a:rPr lang="en-US" baseline="0" dirty="0" smtClean="0"/>
              <a:t>, la </a:t>
            </a:r>
            <a:r>
              <a:rPr lang="en-US" baseline="0" dirty="0" err="1" smtClean="0"/>
              <a:t>mise</a:t>
            </a:r>
            <a:r>
              <a:rPr lang="en-US" baseline="0" dirty="0" smtClean="0"/>
              <a:t> en oeuvre de </a:t>
            </a:r>
            <a:r>
              <a:rPr lang="en-US" baseline="0" dirty="0" err="1" smtClean="0"/>
              <a:t>préconisations</a:t>
            </a:r>
            <a:r>
              <a:rPr lang="en-US" baseline="0" dirty="0" smtClean="0"/>
              <a:t> au lieu de </a:t>
            </a:r>
            <a:r>
              <a:rPr lang="en-US" baseline="0" dirty="0" err="1" smtClean="0"/>
              <a:t>recommandations</a:t>
            </a:r>
            <a:r>
              <a:rPr lang="en-US" baseline="0" dirty="0" smtClean="0"/>
              <a:t>. </a:t>
            </a:r>
            <a:r>
              <a:rPr lang="en-US" baseline="0" dirty="0" err="1" smtClean="0"/>
              <a:t>Comparaison</a:t>
            </a:r>
            <a:r>
              <a:rPr lang="en-US" baseline="0" dirty="0" smtClean="0"/>
              <a:t> entre </a:t>
            </a:r>
            <a:r>
              <a:rPr lang="en-US" baseline="0" dirty="0" err="1" smtClean="0"/>
              <a:t>coût</a:t>
            </a:r>
            <a:r>
              <a:rPr lang="en-US" baseline="0" dirty="0" smtClean="0"/>
              <a:t> pour </a:t>
            </a:r>
            <a:r>
              <a:rPr lang="en-US" baseline="0" dirty="0" err="1" smtClean="0"/>
              <a:t>l’idustriel</a:t>
            </a:r>
            <a:r>
              <a:rPr lang="en-US" baseline="0" dirty="0" smtClean="0"/>
              <a:t> et </a:t>
            </a:r>
            <a:r>
              <a:rPr lang="en-US" baseline="0" dirty="0" err="1" smtClean="0"/>
              <a:t>coût</a:t>
            </a:r>
            <a:r>
              <a:rPr lang="en-US" baseline="0" dirty="0" smtClean="0"/>
              <a:t> pour les </a:t>
            </a:r>
            <a:r>
              <a:rPr lang="en-US" baseline="0" dirty="0" err="1" smtClean="0"/>
              <a:t>particuliers</a:t>
            </a:r>
            <a:r>
              <a:rPr lang="en-US" baseline="0" dirty="0" smtClean="0"/>
              <a:t> </a:t>
            </a: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936419D3-2540-4A2E-88C3-DAB8560D4DE6}" type="slidenum">
              <a:rPr lang="fr-FR" sz="1000" smtClean="0">
                <a:solidFill>
                  <a:srgbClr val="B0002D"/>
                </a:solidFill>
              </a:rPr>
              <a:pPr eaLnBrk="1" hangingPunct="1"/>
              <a:t>17</a:t>
            </a:fld>
            <a:endParaRPr lang="fr-FR" sz="1000" smtClean="0">
              <a:solidFill>
                <a:srgbClr val="B0002D"/>
              </a:solidFill>
            </a:endParaRPr>
          </a:p>
        </p:txBody>
      </p:sp>
      <p:sp>
        <p:nvSpPr>
          <p:cNvPr id="76803" name="Rectangle 5"/>
          <p:cNvSpPr>
            <a:spLocks noGrp="1" noRot="1" noChangeAspect="1" noChangeArrowheads="1" noTextEdit="1"/>
          </p:cNvSpPr>
          <p:nvPr>
            <p:ph type="sldImg"/>
          </p:nvPr>
        </p:nvSpPr>
        <p:spPr>
          <a:ln/>
        </p:spPr>
      </p:sp>
      <p:sp>
        <p:nvSpPr>
          <p:cNvPr id="76804" name="Rectangle 6"/>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9E65AC84-718C-45B4-8677-688466063428}" type="slidenum">
              <a:rPr lang="fr-FR" sz="1000" smtClean="0">
                <a:solidFill>
                  <a:srgbClr val="B0002D"/>
                </a:solidFill>
              </a:rPr>
              <a:pPr eaLnBrk="1" hangingPunct="1"/>
              <a:t>18</a:t>
            </a:fld>
            <a:endParaRPr lang="fr-FR" sz="1000" smtClean="0">
              <a:solidFill>
                <a:srgbClr val="B0002D"/>
              </a:solidFill>
            </a:endParaRPr>
          </a:p>
        </p:txBody>
      </p:sp>
      <p:sp>
        <p:nvSpPr>
          <p:cNvPr id="73731" name="Rectangle 2"/>
          <p:cNvSpPr>
            <a:spLocks noGrp="1" noRot="1" noChangeAspect="1" noChangeArrowheads="1" noTextEdit="1"/>
          </p:cNvSpPr>
          <p:nvPr>
            <p:ph type="sldImg"/>
          </p:nvPr>
        </p:nvSpPr>
        <p:spPr>
          <a:xfrm>
            <a:off x="923925" y="739775"/>
            <a:ext cx="4970463" cy="3729038"/>
          </a:xfrm>
          <a:ln/>
        </p:spPr>
      </p:sp>
      <p:sp>
        <p:nvSpPr>
          <p:cNvPr id="73732" name="Rectangle 3"/>
          <p:cNvSpPr>
            <a:spLocks noGrp="1" noChangeArrowheads="1"/>
          </p:cNvSpPr>
          <p:nvPr>
            <p:ph type="body" idx="1"/>
          </p:nvPr>
        </p:nvSpPr>
        <p:spPr>
          <a:noFill/>
        </p:spPr>
        <p:txBody>
          <a:bodyPr/>
          <a:lstStyle/>
          <a:p>
            <a:pPr eaLnBrk="1" hangingPunct="1"/>
            <a:r>
              <a:rPr lang="en-US" dirty="0" err="1" smtClean="0"/>
              <a:t>Stratégie</a:t>
            </a:r>
            <a:r>
              <a:rPr lang="en-US" baseline="0" dirty="0" smtClean="0"/>
              <a:t> </a:t>
            </a:r>
            <a:r>
              <a:rPr lang="en-US" baseline="0" dirty="0" err="1" smtClean="0"/>
              <a:t>autorise</a:t>
            </a:r>
            <a:r>
              <a:rPr lang="en-US" baseline="0" dirty="0" smtClean="0"/>
              <a:t> pour les </a:t>
            </a:r>
            <a:r>
              <a:rPr lang="en-US" baseline="0" dirty="0" err="1" smtClean="0"/>
              <a:t>aléas</a:t>
            </a:r>
            <a:r>
              <a:rPr lang="en-US" baseline="0" dirty="0" smtClean="0"/>
              <a:t> les plus </a:t>
            </a:r>
            <a:r>
              <a:rPr lang="en-US" baseline="0" dirty="0" err="1" smtClean="0"/>
              <a:t>faibles</a:t>
            </a:r>
            <a:r>
              <a:rPr lang="en-US" baseline="0" dirty="0" smtClean="0"/>
              <a:t>, la </a:t>
            </a:r>
            <a:r>
              <a:rPr lang="en-US" baseline="0" dirty="0" err="1" smtClean="0"/>
              <a:t>mise</a:t>
            </a:r>
            <a:r>
              <a:rPr lang="en-US" baseline="0" dirty="0" smtClean="0"/>
              <a:t> en oeuvre de </a:t>
            </a:r>
            <a:r>
              <a:rPr lang="en-US" baseline="0" dirty="0" err="1" smtClean="0"/>
              <a:t>préconisations</a:t>
            </a:r>
            <a:r>
              <a:rPr lang="en-US" baseline="0" dirty="0" smtClean="0"/>
              <a:t> au lieu de </a:t>
            </a:r>
            <a:r>
              <a:rPr lang="en-US" baseline="0" dirty="0" err="1" smtClean="0"/>
              <a:t>recommandations</a:t>
            </a:r>
            <a:r>
              <a:rPr lang="en-US" baseline="0" dirty="0" smtClean="0"/>
              <a:t>. </a:t>
            </a:r>
            <a:r>
              <a:rPr lang="en-US" baseline="0" dirty="0" err="1" smtClean="0"/>
              <a:t>Comparaison</a:t>
            </a:r>
            <a:r>
              <a:rPr lang="en-US" baseline="0" dirty="0" smtClean="0"/>
              <a:t> entre </a:t>
            </a:r>
            <a:r>
              <a:rPr lang="en-US" baseline="0" dirty="0" err="1" smtClean="0"/>
              <a:t>coût</a:t>
            </a:r>
            <a:r>
              <a:rPr lang="en-US" baseline="0" dirty="0" smtClean="0"/>
              <a:t> pour </a:t>
            </a:r>
            <a:r>
              <a:rPr lang="en-US" baseline="0" dirty="0" err="1" smtClean="0"/>
              <a:t>l’idustriel</a:t>
            </a:r>
            <a:r>
              <a:rPr lang="en-US" baseline="0" dirty="0" smtClean="0"/>
              <a:t> et </a:t>
            </a:r>
            <a:r>
              <a:rPr lang="en-US" baseline="0" dirty="0" err="1" smtClean="0"/>
              <a:t>coût</a:t>
            </a:r>
            <a:r>
              <a:rPr lang="en-US" baseline="0" dirty="0" smtClean="0"/>
              <a:t> pour les </a:t>
            </a:r>
            <a:r>
              <a:rPr lang="en-US" baseline="0" dirty="0" err="1" smtClean="0"/>
              <a:t>particuliers</a:t>
            </a:r>
            <a:r>
              <a:rPr lang="en-US" baseline="0" dirty="0" smtClean="0"/>
              <a:t> </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76D7A372-99E0-4D16-88AF-6526096A4137}" type="slidenum">
              <a:rPr lang="fr-FR" sz="1000" smtClean="0">
                <a:solidFill>
                  <a:srgbClr val="B0002D"/>
                </a:solidFill>
              </a:rPr>
              <a:pPr eaLnBrk="1" hangingPunct="1"/>
              <a:t>2</a:t>
            </a:fld>
            <a:endParaRPr lang="fr-FR" sz="1000" smtClean="0">
              <a:solidFill>
                <a:srgbClr val="B0002D"/>
              </a:solidFill>
            </a:endParaRPr>
          </a:p>
        </p:txBody>
      </p:sp>
      <p:sp>
        <p:nvSpPr>
          <p:cNvPr id="43011" name="Rectangle 9"/>
          <p:cNvSpPr>
            <a:spLocks noGrp="1" noRot="1" noChangeAspect="1" noChangeArrowheads="1" noTextEdit="1"/>
          </p:cNvSpPr>
          <p:nvPr>
            <p:ph type="sldImg"/>
          </p:nvPr>
        </p:nvSpPr>
        <p:spPr>
          <a:ln/>
        </p:spPr>
      </p:sp>
      <p:sp>
        <p:nvSpPr>
          <p:cNvPr id="43012" name="Rectangle 10"/>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D49C6B22-4AA9-4864-922D-B32DAE62AD98}" type="slidenum">
              <a:rPr lang="fr-FR" sz="1000" smtClean="0">
                <a:solidFill>
                  <a:srgbClr val="B0002D"/>
                </a:solidFill>
              </a:rPr>
              <a:pPr eaLnBrk="1" hangingPunct="1"/>
              <a:t>3</a:t>
            </a:fld>
            <a:endParaRPr lang="fr-FR" sz="1000" smtClean="0">
              <a:solidFill>
                <a:srgbClr val="B0002D"/>
              </a:solidFill>
            </a:endParaRPr>
          </a:p>
        </p:txBody>
      </p:sp>
      <p:sp>
        <p:nvSpPr>
          <p:cNvPr id="41987" name="Rectangle 2"/>
          <p:cNvSpPr>
            <a:spLocks noGrp="1" noRot="1" noChangeAspect="1" noChangeArrowheads="1" noTextEdit="1"/>
          </p:cNvSpPr>
          <p:nvPr>
            <p:ph type="sldImg"/>
          </p:nvPr>
        </p:nvSpPr>
        <p:spPr>
          <a:xfrm>
            <a:off x="923925" y="739775"/>
            <a:ext cx="4970463" cy="3729038"/>
          </a:xfrm>
          <a:ln/>
        </p:spPr>
      </p:sp>
      <p:sp>
        <p:nvSpPr>
          <p:cNvPr id="41988" name="Rectangle 7"/>
          <p:cNvSpPr>
            <a:spLocks noGrp="1" noChangeArrowheads="1"/>
          </p:cNvSpPr>
          <p:nvPr>
            <p:ph type="body" idx="1"/>
          </p:nvPr>
        </p:nvSpPr>
        <p:spPr>
          <a:noFill/>
        </p:spPr>
        <p:txBody>
          <a:bodyPr/>
          <a:lstStyle/>
          <a:p>
            <a:pPr eaLnBrk="1" hangingPunct="1"/>
            <a:r>
              <a:rPr lang="en-US" dirty="0" smtClean="0"/>
              <a:t>POA </a:t>
            </a:r>
            <a:r>
              <a:rPr lang="en-US" dirty="0" err="1" smtClean="0"/>
              <a:t>souhaitent</a:t>
            </a:r>
            <a:r>
              <a:rPr lang="en-US" baseline="0" dirty="0" smtClean="0"/>
              <a:t> </a:t>
            </a:r>
            <a:r>
              <a:rPr lang="en-US" baseline="0" dirty="0" err="1" smtClean="0"/>
              <a:t>avoir</a:t>
            </a:r>
            <a:r>
              <a:rPr lang="en-US" baseline="0" dirty="0" smtClean="0"/>
              <a:t> les </a:t>
            </a:r>
            <a:r>
              <a:rPr lang="en-US" baseline="0" dirty="0" err="1" smtClean="0"/>
              <a:t>grandes</a:t>
            </a:r>
            <a:r>
              <a:rPr lang="en-US" baseline="0" dirty="0" smtClean="0"/>
              <a:t> </a:t>
            </a:r>
            <a:r>
              <a:rPr lang="en-US" baseline="0" dirty="0" err="1" smtClean="0"/>
              <a:t>tendances</a:t>
            </a:r>
            <a:r>
              <a:rPr lang="en-US" baseline="0" dirty="0" smtClean="0"/>
              <a:t> de la </a:t>
            </a:r>
            <a:r>
              <a:rPr lang="en-US" baseline="0" dirty="0" err="1" smtClean="0"/>
              <a:t>vulnérabilité</a:t>
            </a:r>
            <a:r>
              <a:rPr lang="en-US" baseline="0" dirty="0" smtClean="0"/>
              <a:t> des </a:t>
            </a:r>
            <a:r>
              <a:rPr lang="en-US" baseline="0" dirty="0" err="1" smtClean="0"/>
              <a:t>bâtiments</a:t>
            </a:r>
            <a:r>
              <a:rPr lang="en-US" baseline="0" dirty="0" smtClean="0"/>
              <a:t> </a:t>
            </a:r>
            <a:r>
              <a:rPr lang="en-US" baseline="0" dirty="0" err="1" smtClean="0"/>
              <a:t>présents</a:t>
            </a:r>
            <a:r>
              <a:rPr lang="en-US" baseline="0" dirty="0" smtClean="0"/>
              <a:t> </a:t>
            </a:r>
            <a:r>
              <a:rPr lang="en-US" baseline="0" dirty="0" err="1" smtClean="0"/>
              <a:t>dans</a:t>
            </a:r>
            <a:r>
              <a:rPr lang="en-US" baseline="0" dirty="0" smtClean="0"/>
              <a:t> la zone </a:t>
            </a:r>
            <a:r>
              <a:rPr lang="en-US" baseline="0" dirty="0" err="1" smtClean="0"/>
              <a:t>d’étude</a:t>
            </a:r>
            <a:r>
              <a:rPr lang="en-US" baseline="0" dirty="0" smtClean="0"/>
              <a:t> du PPRT en </a:t>
            </a:r>
            <a:r>
              <a:rPr lang="en-US" baseline="0" dirty="0" err="1" smtClean="0"/>
              <a:t>fonction</a:t>
            </a:r>
            <a:r>
              <a:rPr lang="en-US" baseline="0" dirty="0" smtClean="0"/>
              <a:t> des zones </a:t>
            </a:r>
            <a:r>
              <a:rPr lang="en-US" baseline="0" dirty="0" err="1" smtClean="0"/>
              <a:t>d’aléas</a:t>
            </a:r>
            <a:r>
              <a:rPr lang="en-US" baseline="0" dirty="0" smtClean="0"/>
              <a:t> pour </a:t>
            </a:r>
            <a:r>
              <a:rPr lang="en-US" baseline="0" dirty="0" err="1" smtClean="0"/>
              <a:t>avoir</a:t>
            </a:r>
            <a:r>
              <a:rPr lang="en-US" baseline="0" dirty="0" smtClean="0"/>
              <a:t> </a:t>
            </a:r>
            <a:r>
              <a:rPr lang="en-US" baseline="0" dirty="0" err="1" smtClean="0"/>
              <a:t>une</a:t>
            </a:r>
            <a:r>
              <a:rPr lang="en-US" baseline="0" dirty="0" smtClean="0"/>
              <a:t> idée de prescription </a:t>
            </a:r>
            <a:r>
              <a:rPr lang="en-US" baseline="0" dirty="0" err="1" smtClean="0"/>
              <a:t>ou</a:t>
            </a:r>
            <a:r>
              <a:rPr lang="en-US" baseline="0" dirty="0" smtClean="0"/>
              <a:t> </a:t>
            </a:r>
            <a:r>
              <a:rPr lang="en-US" baseline="0" dirty="0" err="1" smtClean="0"/>
              <a:t>recommandations</a:t>
            </a:r>
            <a:r>
              <a:rPr lang="en-US" baseline="0" dirty="0" smtClean="0"/>
              <a:t>. </a:t>
            </a: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D49C6B22-4AA9-4864-922D-B32DAE62AD98}" type="slidenum">
              <a:rPr lang="fr-FR" sz="1000" smtClean="0">
                <a:solidFill>
                  <a:srgbClr val="B0002D"/>
                </a:solidFill>
              </a:rPr>
              <a:pPr eaLnBrk="1" hangingPunct="1"/>
              <a:t>4</a:t>
            </a:fld>
            <a:endParaRPr lang="fr-FR" sz="1000" smtClean="0">
              <a:solidFill>
                <a:srgbClr val="B0002D"/>
              </a:solidFill>
            </a:endParaRPr>
          </a:p>
        </p:txBody>
      </p:sp>
      <p:sp>
        <p:nvSpPr>
          <p:cNvPr id="41987" name="Rectangle 2"/>
          <p:cNvSpPr>
            <a:spLocks noGrp="1" noRot="1" noChangeAspect="1" noChangeArrowheads="1" noTextEdit="1"/>
          </p:cNvSpPr>
          <p:nvPr>
            <p:ph type="sldImg"/>
          </p:nvPr>
        </p:nvSpPr>
        <p:spPr>
          <a:xfrm>
            <a:off x="923925" y="739775"/>
            <a:ext cx="4970463" cy="3729038"/>
          </a:xfrm>
          <a:ln/>
        </p:spPr>
      </p:sp>
      <p:sp>
        <p:nvSpPr>
          <p:cNvPr id="41988" name="Rectangle 7"/>
          <p:cNvSpPr>
            <a:spLocks noGrp="1" noChangeArrowheads="1"/>
          </p:cNvSpPr>
          <p:nvPr>
            <p:ph type="body" idx="1"/>
          </p:nvPr>
        </p:nvSpPr>
        <p:spPr>
          <a:noFill/>
        </p:spPr>
        <p:txBody>
          <a:bodyPr/>
          <a:lstStyle/>
          <a:p>
            <a:pPr eaLnBrk="1" hangingPunct="1"/>
            <a:r>
              <a:rPr lang="en-US" baseline="0" dirty="0" err="1" smtClean="0"/>
              <a:t>Vérification</a:t>
            </a:r>
            <a:r>
              <a:rPr lang="en-US" baseline="0" dirty="0" smtClean="0"/>
              <a:t> du </a:t>
            </a:r>
            <a:r>
              <a:rPr lang="en-US" baseline="0" dirty="0" err="1" smtClean="0"/>
              <a:t>chiffrage</a:t>
            </a:r>
            <a:r>
              <a:rPr lang="en-US" baseline="0" dirty="0" smtClean="0"/>
              <a:t> + - 10% de la </a:t>
            </a:r>
            <a:r>
              <a:rPr lang="en-US" baseline="0" dirty="0" err="1" smtClean="0"/>
              <a:t>valeur</a:t>
            </a:r>
            <a:r>
              <a:rPr lang="en-US" baseline="0" dirty="0" smtClean="0"/>
              <a:t> </a:t>
            </a:r>
            <a:r>
              <a:rPr lang="en-US" baseline="0" dirty="0" err="1" smtClean="0"/>
              <a:t>vénale</a:t>
            </a:r>
            <a:r>
              <a:rPr lang="en-US" baseline="0" dirty="0" smtClean="0"/>
              <a:t>. Si diagnostic </a:t>
            </a:r>
            <a:r>
              <a:rPr lang="en-US" baseline="0" dirty="0" err="1" smtClean="0"/>
              <a:t>poussé</a:t>
            </a:r>
            <a:r>
              <a:rPr lang="en-US" baseline="0" dirty="0" smtClean="0"/>
              <a:t>, le </a:t>
            </a:r>
            <a:r>
              <a:rPr lang="en-US" baseline="0" dirty="0" err="1" smtClean="0"/>
              <a:t>chiffrage</a:t>
            </a:r>
            <a:r>
              <a:rPr lang="en-US" baseline="0" dirty="0" smtClean="0"/>
              <a:t> </a:t>
            </a:r>
            <a:r>
              <a:rPr lang="en-US" baseline="0" dirty="0" err="1" smtClean="0"/>
              <a:t>est</a:t>
            </a:r>
            <a:r>
              <a:rPr lang="en-US" baseline="0" dirty="0" smtClean="0"/>
              <a:t> </a:t>
            </a:r>
            <a:r>
              <a:rPr lang="en-US" baseline="0" dirty="0" err="1" smtClean="0"/>
              <a:t>supérieur</a:t>
            </a:r>
            <a:r>
              <a:rPr lang="en-US" baseline="0" dirty="0" smtClean="0"/>
              <a:t> à 10% de la </a:t>
            </a:r>
            <a:r>
              <a:rPr lang="en-US" baseline="0" dirty="0" err="1" smtClean="0"/>
              <a:t>valeur</a:t>
            </a:r>
            <a:r>
              <a:rPr lang="en-US" baseline="0" dirty="0" smtClean="0"/>
              <a:t> </a:t>
            </a:r>
            <a:r>
              <a:rPr lang="en-US" baseline="0" dirty="0" err="1" smtClean="0"/>
              <a:t>vénale</a:t>
            </a:r>
            <a:r>
              <a:rPr lang="en-US" baseline="0" dirty="0" smtClean="0"/>
              <a:t>.</a:t>
            </a:r>
          </a:p>
          <a:p>
            <a:pPr eaLnBrk="1" hangingPunct="1"/>
            <a:r>
              <a:rPr lang="en-US" baseline="0" dirty="0" smtClean="0"/>
              <a:t>Structure </a:t>
            </a:r>
            <a:r>
              <a:rPr lang="en-US" baseline="0" dirty="0" err="1" smtClean="0"/>
              <a:t>particulière</a:t>
            </a:r>
            <a:r>
              <a:rPr lang="en-US" baseline="0" dirty="0" smtClean="0"/>
              <a:t> : structure bois, </a:t>
            </a:r>
            <a:r>
              <a:rPr lang="en-US" baseline="0" dirty="0" err="1" smtClean="0"/>
              <a:t>bâtiments</a:t>
            </a:r>
            <a:r>
              <a:rPr lang="en-US" baseline="0" dirty="0" smtClean="0"/>
              <a:t> &gt; R+5, hauteur </a:t>
            </a:r>
            <a:r>
              <a:rPr lang="en-US" baseline="0" dirty="0" err="1" smtClean="0"/>
              <a:t>étage</a:t>
            </a:r>
            <a:r>
              <a:rPr lang="en-US" baseline="0" dirty="0" smtClean="0"/>
              <a:t> &gt; 4m, </a:t>
            </a:r>
            <a:r>
              <a:rPr lang="en-US" baseline="0" dirty="0" err="1" smtClean="0"/>
              <a:t>béton</a:t>
            </a:r>
            <a:r>
              <a:rPr lang="en-US" baseline="0" dirty="0" smtClean="0"/>
              <a:t> </a:t>
            </a:r>
            <a:r>
              <a:rPr lang="en-US" baseline="0" dirty="0" err="1" smtClean="0"/>
              <a:t>armé</a:t>
            </a:r>
            <a:r>
              <a:rPr lang="en-US" baseline="0" dirty="0" smtClean="0"/>
              <a:t> </a:t>
            </a:r>
            <a:r>
              <a:rPr lang="en-US" baseline="0" dirty="0" err="1" smtClean="0"/>
              <a:t>dans</a:t>
            </a:r>
            <a:r>
              <a:rPr lang="en-US" baseline="0" dirty="0" smtClean="0"/>
              <a:t> zone 140-200 mbar</a:t>
            </a:r>
          </a:p>
          <a:p>
            <a:pPr eaLnBrk="1" hangingPunct="1"/>
            <a:r>
              <a:rPr lang="en-US" baseline="0" dirty="0" err="1" smtClean="0"/>
              <a:t>Généralement</a:t>
            </a:r>
            <a:r>
              <a:rPr lang="en-US" baseline="0" dirty="0" smtClean="0"/>
              <a:t>, </a:t>
            </a:r>
            <a:r>
              <a:rPr lang="en-US" baseline="0" dirty="0" err="1" smtClean="0"/>
              <a:t>besoin</a:t>
            </a:r>
            <a:r>
              <a:rPr lang="en-US" baseline="0" dirty="0" smtClean="0"/>
              <a:t> </a:t>
            </a:r>
            <a:r>
              <a:rPr lang="en-US" baseline="0" dirty="0" err="1" smtClean="0"/>
              <a:t>que</a:t>
            </a:r>
            <a:r>
              <a:rPr lang="en-US" baseline="0" dirty="0" smtClean="0"/>
              <a:t> </a:t>
            </a:r>
            <a:r>
              <a:rPr lang="en-US" baseline="0" dirty="0" err="1" smtClean="0"/>
              <a:t>d’une</a:t>
            </a:r>
            <a:r>
              <a:rPr lang="en-US" baseline="0" dirty="0" smtClean="0"/>
              <a:t> </a:t>
            </a:r>
            <a:r>
              <a:rPr lang="en-US" baseline="0" dirty="0" err="1" smtClean="0"/>
              <a:t>étude</a:t>
            </a:r>
            <a:r>
              <a:rPr lang="en-US" baseline="0" dirty="0" smtClean="0"/>
              <a:t> </a:t>
            </a:r>
            <a:r>
              <a:rPr lang="en-US" baseline="0" dirty="0" err="1" smtClean="0"/>
              <a:t>sommaire</a:t>
            </a:r>
            <a:r>
              <a:rPr lang="en-US" baseline="0" dirty="0" smtClean="0"/>
              <a:t> et pas </a:t>
            </a:r>
            <a:r>
              <a:rPr lang="en-US" baseline="0" dirty="0" err="1" smtClean="0"/>
              <a:t>d’approche</a:t>
            </a:r>
            <a:r>
              <a:rPr lang="en-US" baseline="0" dirty="0" smtClean="0"/>
              <a:t> </a:t>
            </a:r>
            <a:r>
              <a:rPr lang="en-US" baseline="0" dirty="0" err="1" smtClean="0"/>
              <a:t>approfondie</a:t>
            </a:r>
            <a:r>
              <a:rPr lang="en-US" baseline="0" dirty="0" smtClean="0"/>
              <a:t> pour les </a:t>
            </a:r>
            <a:r>
              <a:rPr lang="en-US" baseline="0" dirty="0" err="1" smtClean="0"/>
              <a:t>études</a:t>
            </a:r>
            <a:r>
              <a:rPr lang="en-US" baseline="0" dirty="0" smtClean="0"/>
              <a:t> de </a:t>
            </a:r>
            <a:r>
              <a:rPr lang="en-US" baseline="0" dirty="0" err="1" smtClean="0"/>
              <a:t>vulnérabilité</a:t>
            </a:r>
            <a:r>
              <a:rPr lang="en-US" baseline="0" dirty="0" smtClean="0"/>
              <a:t> </a:t>
            </a:r>
            <a:r>
              <a:rPr lang="en-US" baseline="0" dirty="0" err="1" smtClean="0"/>
              <a:t>dans</a:t>
            </a:r>
            <a:r>
              <a:rPr lang="en-US" baseline="0" dirty="0" smtClean="0"/>
              <a:t> le cadre de </a:t>
            </a:r>
            <a:r>
              <a:rPr lang="en-US" baseline="0" dirty="0" err="1" smtClean="0"/>
              <a:t>l’élaboration</a:t>
            </a:r>
            <a:r>
              <a:rPr lang="en-US" baseline="0" dirty="0" smtClean="0"/>
              <a:t> des PPRT</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D49C6B22-4AA9-4864-922D-B32DAE62AD98}" type="slidenum">
              <a:rPr lang="fr-FR" sz="1000" smtClean="0">
                <a:solidFill>
                  <a:srgbClr val="B0002D"/>
                </a:solidFill>
              </a:rPr>
              <a:pPr eaLnBrk="1" hangingPunct="1"/>
              <a:t>5</a:t>
            </a:fld>
            <a:endParaRPr lang="fr-FR" sz="1000" smtClean="0">
              <a:solidFill>
                <a:srgbClr val="B0002D"/>
              </a:solidFill>
            </a:endParaRPr>
          </a:p>
        </p:txBody>
      </p:sp>
      <p:sp>
        <p:nvSpPr>
          <p:cNvPr id="41987" name="Rectangle 2"/>
          <p:cNvSpPr>
            <a:spLocks noGrp="1" noRot="1" noChangeAspect="1" noChangeArrowheads="1" noTextEdit="1"/>
          </p:cNvSpPr>
          <p:nvPr>
            <p:ph type="sldImg"/>
          </p:nvPr>
        </p:nvSpPr>
        <p:spPr>
          <a:xfrm>
            <a:off x="923925" y="739775"/>
            <a:ext cx="4970463" cy="3729038"/>
          </a:xfrm>
          <a:ln/>
        </p:spPr>
      </p:sp>
      <p:sp>
        <p:nvSpPr>
          <p:cNvPr id="41988" name="Rectangle 7"/>
          <p:cNvSpPr>
            <a:spLocks noGrp="1" noChangeArrowheads="1"/>
          </p:cNvSpPr>
          <p:nvPr>
            <p:ph type="body" idx="1"/>
          </p:nvPr>
        </p:nvSpPr>
        <p:spPr>
          <a:noFill/>
        </p:spPr>
        <p:txBody>
          <a:bodyPr/>
          <a:lstStyle/>
          <a:p>
            <a:pPr marL="0" indent="0" eaLnBrk="1" hangingPunct="1">
              <a:buNone/>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D49C6B22-4AA9-4864-922D-B32DAE62AD98}" type="slidenum">
              <a:rPr lang="fr-FR" sz="1000" smtClean="0">
                <a:solidFill>
                  <a:srgbClr val="B0002D"/>
                </a:solidFill>
              </a:rPr>
              <a:pPr eaLnBrk="1" hangingPunct="1"/>
              <a:t>6</a:t>
            </a:fld>
            <a:endParaRPr lang="fr-FR" sz="1000" smtClean="0">
              <a:solidFill>
                <a:srgbClr val="B0002D"/>
              </a:solidFill>
            </a:endParaRPr>
          </a:p>
        </p:txBody>
      </p:sp>
      <p:sp>
        <p:nvSpPr>
          <p:cNvPr id="41987" name="Rectangle 2"/>
          <p:cNvSpPr>
            <a:spLocks noGrp="1" noRot="1" noChangeAspect="1" noChangeArrowheads="1" noTextEdit="1"/>
          </p:cNvSpPr>
          <p:nvPr>
            <p:ph type="sldImg"/>
          </p:nvPr>
        </p:nvSpPr>
        <p:spPr>
          <a:xfrm>
            <a:off x="923925" y="739775"/>
            <a:ext cx="4970463" cy="3729038"/>
          </a:xfrm>
          <a:ln/>
        </p:spPr>
      </p:sp>
      <p:sp>
        <p:nvSpPr>
          <p:cNvPr id="41988" name="Rectangle 7"/>
          <p:cNvSpPr>
            <a:spLocks noGrp="1" noChangeArrowheads="1"/>
          </p:cNvSpPr>
          <p:nvPr>
            <p:ph type="body" idx="1"/>
          </p:nvPr>
        </p:nvSpPr>
        <p:spPr>
          <a:noFill/>
        </p:spPr>
        <p:txBody>
          <a:bodyPr/>
          <a:lstStyle/>
          <a:p>
            <a:pPr marL="0" indent="0" eaLnBrk="1" hangingPunct="1">
              <a:buNone/>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D49C6B22-4AA9-4864-922D-B32DAE62AD98}" type="slidenum">
              <a:rPr lang="fr-FR" sz="1000" smtClean="0">
                <a:solidFill>
                  <a:srgbClr val="B0002D"/>
                </a:solidFill>
              </a:rPr>
              <a:pPr eaLnBrk="1" hangingPunct="1"/>
              <a:t>7</a:t>
            </a:fld>
            <a:endParaRPr lang="fr-FR" sz="1000" smtClean="0">
              <a:solidFill>
                <a:srgbClr val="B0002D"/>
              </a:solidFill>
            </a:endParaRPr>
          </a:p>
        </p:txBody>
      </p:sp>
      <p:sp>
        <p:nvSpPr>
          <p:cNvPr id="41987" name="Rectangle 2"/>
          <p:cNvSpPr>
            <a:spLocks noGrp="1" noRot="1" noChangeAspect="1" noChangeArrowheads="1" noTextEdit="1"/>
          </p:cNvSpPr>
          <p:nvPr>
            <p:ph type="sldImg"/>
          </p:nvPr>
        </p:nvSpPr>
        <p:spPr>
          <a:xfrm>
            <a:off x="923925" y="739775"/>
            <a:ext cx="4970463" cy="3729038"/>
          </a:xfrm>
          <a:ln/>
        </p:spPr>
      </p:sp>
      <p:sp>
        <p:nvSpPr>
          <p:cNvPr id="41988" name="Rectangle 7"/>
          <p:cNvSpPr>
            <a:spLocks noGrp="1" noChangeArrowheads="1"/>
          </p:cNvSpPr>
          <p:nvPr>
            <p:ph type="body" idx="1"/>
          </p:nvPr>
        </p:nvSpPr>
        <p:spPr>
          <a:noFill/>
        </p:spPr>
        <p:txBody>
          <a:bodyPr/>
          <a:lstStyle/>
          <a:p>
            <a:pPr marL="0" indent="0" eaLnBrk="1" hangingPunct="1">
              <a:buNone/>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D49C6B22-4AA9-4864-922D-B32DAE62AD98}" type="slidenum">
              <a:rPr lang="fr-FR" sz="1000" smtClean="0">
                <a:solidFill>
                  <a:srgbClr val="B0002D"/>
                </a:solidFill>
              </a:rPr>
              <a:pPr eaLnBrk="1" hangingPunct="1"/>
              <a:t>8</a:t>
            </a:fld>
            <a:endParaRPr lang="fr-FR" sz="1000" smtClean="0">
              <a:solidFill>
                <a:srgbClr val="B0002D"/>
              </a:solidFill>
            </a:endParaRPr>
          </a:p>
        </p:txBody>
      </p:sp>
      <p:sp>
        <p:nvSpPr>
          <p:cNvPr id="41987" name="Rectangle 2"/>
          <p:cNvSpPr>
            <a:spLocks noGrp="1" noRot="1" noChangeAspect="1" noChangeArrowheads="1" noTextEdit="1"/>
          </p:cNvSpPr>
          <p:nvPr>
            <p:ph type="sldImg"/>
          </p:nvPr>
        </p:nvSpPr>
        <p:spPr>
          <a:xfrm>
            <a:off x="923925" y="739775"/>
            <a:ext cx="4970463" cy="3729038"/>
          </a:xfrm>
          <a:ln/>
        </p:spPr>
      </p:sp>
      <p:sp>
        <p:nvSpPr>
          <p:cNvPr id="41988" name="Rectangle 7"/>
          <p:cNvSpPr>
            <a:spLocks noGrp="1" noChangeArrowheads="1"/>
          </p:cNvSpPr>
          <p:nvPr>
            <p:ph type="body" idx="1"/>
          </p:nvPr>
        </p:nvSpPr>
        <p:spPr>
          <a:noFill/>
        </p:spPr>
        <p:txBody>
          <a:bodyPr/>
          <a:lstStyle/>
          <a:p>
            <a:pPr marL="0" indent="0" eaLnBrk="1" hangingPunct="1">
              <a:buNone/>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defTabSz="952500" eaLnBrk="0" hangingPunct="0">
              <a:defRPr sz="1600">
                <a:solidFill>
                  <a:schemeClr val="tx1"/>
                </a:solidFill>
                <a:latin typeface="Arial" charset="0"/>
              </a:defRPr>
            </a:lvl1pPr>
            <a:lvl2pPr marL="742950" indent="-285750" defTabSz="952500" eaLnBrk="0" hangingPunct="0">
              <a:defRPr sz="1600">
                <a:solidFill>
                  <a:schemeClr val="tx1"/>
                </a:solidFill>
                <a:latin typeface="Arial" charset="0"/>
              </a:defRPr>
            </a:lvl2pPr>
            <a:lvl3pPr marL="1143000" indent="-228600" defTabSz="952500" eaLnBrk="0" hangingPunct="0">
              <a:defRPr sz="1600">
                <a:solidFill>
                  <a:schemeClr val="tx1"/>
                </a:solidFill>
                <a:latin typeface="Arial" charset="0"/>
              </a:defRPr>
            </a:lvl3pPr>
            <a:lvl4pPr marL="1600200" indent="-228600" defTabSz="952500" eaLnBrk="0" hangingPunct="0">
              <a:defRPr sz="1600">
                <a:solidFill>
                  <a:schemeClr val="tx1"/>
                </a:solidFill>
                <a:latin typeface="Arial" charset="0"/>
              </a:defRPr>
            </a:lvl4pPr>
            <a:lvl5pPr marL="2057400" indent="-228600" defTabSz="952500" eaLnBrk="0" hangingPunct="0">
              <a:defRPr sz="1600">
                <a:solidFill>
                  <a:schemeClr val="tx1"/>
                </a:solidFill>
                <a:latin typeface="Arial" charset="0"/>
              </a:defRPr>
            </a:lvl5pPr>
            <a:lvl6pPr marL="2514600" indent="-228600" defTabSz="9525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defTabSz="9525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defTabSz="9525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defTabSz="9525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fld id="{76D7A372-99E0-4D16-88AF-6526096A4137}" type="slidenum">
              <a:rPr lang="fr-FR" sz="1000" smtClean="0">
                <a:solidFill>
                  <a:srgbClr val="B0002D"/>
                </a:solidFill>
              </a:rPr>
              <a:pPr eaLnBrk="1" hangingPunct="1"/>
              <a:t>9</a:t>
            </a:fld>
            <a:endParaRPr lang="fr-FR" sz="1000" smtClean="0">
              <a:solidFill>
                <a:srgbClr val="B0002D"/>
              </a:solidFill>
            </a:endParaRPr>
          </a:p>
        </p:txBody>
      </p:sp>
      <p:sp>
        <p:nvSpPr>
          <p:cNvPr id="43011" name="Rectangle 9"/>
          <p:cNvSpPr>
            <a:spLocks noGrp="1" noRot="1" noChangeAspect="1" noChangeArrowheads="1" noTextEdit="1"/>
          </p:cNvSpPr>
          <p:nvPr>
            <p:ph type="sldImg"/>
          </p:nvPr>
        </p:nvSpPr>
        <p:spPr>
          <a:ln/>
        </p:spPr>
      </p:sp>
      <p:sp>
        <p:nvSpPr>
          <p:cNvPr id="43012" name="Rectangle 10"/>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0">
          <a:blip r:embed="rId2">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ext Box 530"/>
          <p:cNvSpPr txBox="1">
            <a:spLocks noChangeArrowheads="1"/>
          </p:cNvSpPr>
          <p:nvPr/>
        </p:nvSpPr>
        <p:spPr bwMode="gray">
          <a:xfrm>
            <a:off x="271463" y="6623050"/>
            <a:ext cx="1490662"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0"/>
              </a:spcBef>
              <a:defRPr>
                <a:solidFill>
                  <a:schemeClr val="tx1"/>
                </a:solidFill>
                <a:latin typeface="Arial" charset="0"/>
              </a:defRPr>
            </a:lvl1pPr>
            <a:lvl2pPr marL="438150" indent="-174625">
              <a:spcBef>
                <a:spcPct val="0"/>
              </a:spcBef>
              <a:defRPr>
                <a:solidFill>
                  <a:schemeClr val="tx1"/>
                </a:solidFill>
                <a:latin typeface="Arial" charset="0"/>
              </a:defRPr>
            </a:lvl2pPr>
            <a:lvl3pPr marL="860425" indent="-288925">
              <a:spcBef>
                <a:spcPct val="0"/>
              </a:spcBef>
              <a:defRPr>
                <a:solidFill>
                  <a:schemeClr val="tx1"/>
                </a:solidFill>
                <a:latin typeface="Arial" charset="0"/>
              </a:defRPr>
            </a:lvl3pPr>
            <a:lvl4pPr marL="1141413" indent="-279400">
              <a:spcBef>
                <a:spcPct val="0"/>
              </a:spcBef>
              <a:defRPr>
                <a:solidFill>
                  <a:schemeClr val="tx1"/>
                </a:solidFill>
                <a:latin typeface="Arial" charset="0"/>
              </a:defRPr>
            </a:lvl4pPr>
            <a:lvl5pPr marL="1457325" indent="-314325">
              <a:spcBef>
                <a:spcPct val="0"/>
              </a:spcBef>
              <a:defRPr>
                <a:solidFill>
                  <a:schemeClr val="tx1"/>
                </a:solidFill>
                <a:latin typeface="Arial" charset="0"/>
              </a:defRPr>
            </a:lvl5pPr>
            <a:lvl6pPr marL="1914525" indent="-314325" fontAlgn="base">
              <a:spcBef>
                <a:spcPct val="0"/>
              </a:spcBef>
              <a:spcAft>
                <a:spcPct val="0"/>
              </a:spcAft>
              <a:defRPr>
                <a:solidFill>
                  <a:schemeClr val="tx1"/>
                </a:solidFill>
                <a:latin typeface="Arial" charset="0"/>
              </a:defRPr>
            </a:lvl6pPr>
            <a:lvl7pPr marL="2371725" indent="-314325" fontAlgn="base">
              <a:spcBef>
                <a:spcPct val="0"/>
              </a:spcBef>
              <a:spcAft>
                <a:spcPct val="0"/>
              </a:spcAft>
              <a:defRPr>
                <a:solidFill>
                  <a:schemeClr val="tx1"/>
                </a:solidFill>
                <a:latin typeface="Arial" charset="0"/>
              </a:defRPr>
            </a:lvl7pPr>
            <a:lvl8pPr marL="2828925" indent="-314325" fontAlgn="base">
              <a:spcBef>
                <a:spcPct val="0"/>
              </a:spcBef>
              <a:spcAft>
                <a:spcPct val="0"/>
              </a:spcAft>
              <a:defRPr>
                <a:solidFill>
                  <a:schemeClr val="tx1"/>
                </a:solidFill>
                <a:latin typeface="Arial" charset="0"/>
              </a:defRPr>
            </a:lvl8pPr>
            <a:lvl9pPr marL="3286125" indent="-314325" fontAlgn="base">
              <a:spcBef>
                <a:spcPct val="0"/>
              </a:spcBef>
              <a:spcAft>
                <a:spcPct val="0"/>
              </a:spcAft>
              <a:defRPr>
                <a:solidFill>
                  <a:schemeClr val="tx1"/>
                </a:solidFill>
                <a:latin typeface="Arial" charset="0"/>
              </a:defRPr>
            </a:lvl9pPr>
          </a:lstStyle>
          <a:p>
            <a:pPr>
              <a:spcBef>
                <a:spcPct val="70000"/>
              </a:spcBef>
              <a:buFontTx/>
              <a:buNone/>
              <a:defRPr/>
            </a:pPr>
            <a:r>
              <a:rPr lang="en-US" sz="800" smtClean="0">
                <a:solidFill>
                  <a:schemeClr val="bg2"/>
                </a:solidFill>
                <a:cs typeface="Arial" charset="0"/>
              </a:rPr>
              <a:t>© - </a:t>
            </a:r>
            <a:r>
              <a:rPr lang="en-US" sz="800" smtClean="0">
                <a:solidFill>
                  <a:schemeClr val="bg2"/>
                </a:solidFill>
              </a:rPr>
              <a:t>Copyright Bureau Veritas</a:t>
            </a:r>
          </a:p>
        </p:txBody>
      </p:sp>
    </p:spTree>
    <p:extLst>
      <p:ext uri="{BB962C8B-B14F-4D97-AF65-F5344CB8AC3E}">
        <p14:creationId xmlns:p14="http://schemas.microsoft.com/office/powerpoint/2010/main" val="665196130"/>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157838195"/>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81788" y="101600"/>
            <a:ext cx="2143125" cy="608488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52413" y="101600"/>
            <a:ext cx="6276975" cy="608488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730514088"/>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251475632"/>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Tree>
    <p:extLst>
      <p:ext uri="{BB962C8B-B14F-4D97-AF65-F5344CB8AC3E}">
        <p14:creationId xmlns:p14="http://schemas.microsoft.com/office/powerpoint/2010/main" val="1488107664"/>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66700" y="987425"/>
            <a:ext cx="4202113"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21213" y="987425"/>
            <a:ext cx="42037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745568308"/>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771050890"/>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3419748608"/>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0538312"/>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4158850631"/>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3643803548"/>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52413" y="101600"/>
            <a:ext cx="7893050" cy="65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Cliquez pour modifier le style du titre</a:t>
            </a:r>
          </a:p>
        </p:txBody>
      </p:sp>
      <p:sp>
        <p:nvSpPr>
          <p:cNvPr id="1027" name="Rectangle 3"/>
          <p:cNvSpPr>
            <a:spLocks noGrp="1" noChangeArrowheads="1"/>
          </p:cNvSpPr>
          <p:nvPr>
            <p:ph type="body" idx="1"/>
          </p:nvPr>
        </p:nvSpPr>
        <p:spPr bwMode="gray">
          <a:xfrm>
            <a:off x="266700" y="987425"/>
            <a:ext cx="8558213" cy="5199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Cliquez pour modifier les styles du texte du masque</a:t>
            </a:r>
          </a:p>
          <a:p>
            <a:pPr lvl="1"/>
            <a:r>
              <a:rPr lang="en-GB" smtClean="0"/>
              <a:t>Deuxième niveau</a:t>
            </a:r>
          </a:p>
          <a:p>
            <a:pPr lvl="2"/>
            <a:r>
              <a:rPr lang="en-GB" smtClean="0"/>
              <a:t>Troisième niveau</a:t>
            </a:r>
          </a:p>
          <a:p>
            <a:pPr lvl="3"/>
            <a:r>
              <a:rPr lang="en-GB" smtClean="0"/>
              <a:t>Quatrième niveau</a:t>
            </a:r>
          </a:p>
          <a:p>
            <a:pPr lvl="4"/>
            <a:r>
              <a:rPr lang="en-GB" smtClean="0"/>
              <a:t>Cinquième niveau</a:t>
            </a:r>
          </a:p>
        </p:txBody>
      </p:sp>
      <p:sp>
        <p:nvSpPr>
          <p:cNvPr id="1036" name="Rectangle 12"/>
          <p:cNvSpPr>
            <a:spLocks noChangeArrowheads="1"/>
          </p:cNvSpPr>
          <p:nvPr/>
        </p:nvSpPr>
        <p:spPr bwMode="gray">
          <a:xfrm>
            <a:off x="0" y="793750"/>
            <a:ext cx="8820150" cy="17463"/>
          </a:xfrm>
          <a:prstGeom prst="rect">
            <a:avLst/>
          </a:prstGeom>
          <a:gradFill rotWithShape="1">
            <a:gsLst>
              <a:gs pos="0">
                <a:schemeClr val="hlink"/>
              </a:gs>
              <a:gs pos="100000">
                <a:schemeClr val="hlink">
                  <a:gamma/>
                  <a:tint val="0"/>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r-FR"/>
          </a:p>
        </p:txBody>
      </p:sp>
      <p:sp>
        <p:nvSpPr>
          <p:cNvPr id="1029" name="Rectangle 359"/>
          <p:cNvSpPr>
            <a:spLocks noChangeArrowheads="1"/>
          </p:cNvSpPr>
          <p:nvPr/>
        </p:nvSpPr>
        <p:spPr bwMode="gray">
          <a:xfrm>
            <a:off x="8636000" y="128588"/>
            <a:ext cx="0"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030" name="Freeform 360"/>
          <p:cNvSpPr>
            <a:spLocks/>
          </p:cNvSpPr>
          <p:nvPr/>
        </p:nvSpPr>
        <p:spPr bwMode="gray">
          <a:xfrm>
            <a:off x="8636000" y="128588"/>
            <a:ext cx="0" cy="0"/>
          </a:xfrm>
          <a:custGeom>
            <a:avLst/>
            <a:gdLst>
              <a:gd name="T0" fmla="*/ 0 60000 65536"/>
              <a:gd name="T1" fmla="*/ 0 60000 65536"/>
              <a:gd name="T2" fmla="*/ 0 60000 65536"/>
              <a:gd name="T3" fmla="*/ 0 60000 65536"/>
            </a:gdLst>
            <a:ahLst/>
            <a:cxnLst>
              <a:cxn ang="T0">
                <a:pos x="0" y="0"/>
              </a:cxn>
              <a:cxn ang="T1">
                <a:pos x="0" y="0"/>
              </a:cxn>
              <a:cxn ang="T2">
                <a:pos x="0" y="0"/>
              </a:cxn>
              <a:cxn ang="T3">
                <a:pos x="0" y="0"/>
              </a:cxn>
            </a:cxnLst>
            <a:rect l="0" t="0" r="r" b="b"/>
            <a:pathLst>
              <a:path>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31" name="Freeform 361"/>
          <p:cNvSpPr>
            <a:spLocks/>
          </p:cNvSpPr>
          <p:nvPr/>
        </p:nvSpPr>
        <p:spPr bwMode="gray">
          <a:xfrm>
            <a:off x="8636000" y="128588"/>
            <a:ext cx="0" cy="0"/>
          </a:xfrm>
          <a:custGeom>
            <a:avLst/>
            <a:gdLst>
              <a:gd name="T0" fmla="*/ 0 60000 65536"/>
              <a:gd name="T1" fmla="*/ 0 60000 65536"/>
              <a:gd name="T2" fmla="*/ 0 60000 65536"/>
            </a:gdLst>
            <a:ahLst/>
            <a:cxnLst>
              <a:cxn ang="T0">
                <a:pos x="0" y="0"/>
              </a:cxn>
              <a:cxn ang="T1">
                <a:pos x="0" y="0"/>
              </a:cxn>
              <a:cxn ang="T2">
                <a:pos x="0" y="0"/>
              </a:cxn>
            </a:cxnLst>
            <a:rect l="0" t="0" r="r" b="b"/>
            <a:pathLst>
              <a:path>
                <a:moveTo>
                  <a:pt x="0" y="0"/>
                </a:move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32" name="Freeform 362"/>
          <p:cNvSpPr>
            <a:spLocks/>
          </p:cNvSpPr>
          <p:nvPr/>
        </p:nvSpPr>
        <p:spPr bwMode="gray">
          <a:xfrm>
            <a:off x="8636000" y="128588"/>
            <a:ext cx="0" cy="0"/>
          </a:xfrm>
          <a:custGeom>
            <a:avLst/>
            <a:gdLst>
              <a:gd name="T0" fmla="*/ 0 60000 65536"/>
              <a:gd name="T1" fmla="*/ 0 60000 65536"/>
              <a:gd name="T2" fmla="*/ 0 60000 65536"/>
            </a:gdLst>
            <a:ahLst/>
            <a:cxnLst>
              <a:cxn ang="T0">
                <a:pos x="0" y="0"/>
              </a:cxn>
              <a:cxn ang="T1">
                <a:pos x="0" y="0"/>
              </a:cxn>
              <a:cxn ang="T2">
                <a:pos x="0" y="0"/>
              </a:cxn>
            </a:cxnLst>
            <a:rect l="0" t="0" r="r" b="b"/>
            <a:pathLst>
              <a:path>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33" name="Freeform 363"/>
          <p:cNvSpPr>
            <a:spLocks/>
          </p:cNvSpPr>
          <p:nvPr/>
        </p:nvSpPr>
        <p:spPr bwMode="gray">
          <a:xfrm>
            <a:off x="8520113" y="117475"/>
            <a:ext cx="390525" cy="482600"/>
          </a:xfrm>
          <a:custGeom>
            <a:avLst/>
            <a:gdLst>
              <a:gd name="T0" fmla="*/ 2147483647 w 546"/>
              <a:gd name="T1" fmla="*/ 2147483647 h 680"/>
              <a:gd name="T2" fmla="*/ 2147483647 w 546"/>
              <a:gd name="T3" fmla="*/ 2147483647 h 680"/>
              <a:gd name="T4" fmla="*/ 2147483647 w 546"/>
              <a:gd name="T5" fmla="*/ 2147483647 h 680"/>
              <a:gd name="T6" fmla="*/ 2147483647 w 546"/>
              <a:gd name="T7" fmla="*/ 2147483647 h 680"/>
              <a:gd name="T8" fmla="*/ 2147483647 w 546"/>
              <a:gd name="T9" fmla="*/ 2147483647 h 680"/>
              <a:gd name="T10" fmla="*/ 2147483647 w 546"/>
              <a:gd name="T11" fmla="*/ 2147483647 h 680"/>
              <a:gd name="T12" fmla="*/ 2147483647 w 546"/>
              <a:gd name="T13" fmla="*/ 2147483647 h 680"/>
              <a:gd name="T14" fmla="*/ 2147483647 w 546"/>
              <a:gd name="T15" fmla="*/ 2147483647 h 680"/>
              <a:gd name="T16" fmla="*/ 2147483647 w 546"/>
              <a:gd name="T17" fmla="*/ 2147483647 h 680"/>
              <a:gd name="T18" fmla="*/ 2147483647 w 546"/>
              <a:gd name="T19" fmla="*/ 2147483647 h 680"/>
              <a:gd name="T20" fmla="*/ 2147483647 w 546"/>
              <a:gd name="T21" fmla="*/ 2147483647 h 680"/>
              <a:gd name="T22" fmla="*/ 2147483647 w 546"/>
              <a:gd name="T23" fmla="*/ 2147483647 h 680"/>
              <a:gd name="T24" fmla="*/ 2147483647 w 546"/>
              <a:gd name="T25" fmla="*/ 2147483647 h 680"/>
              <a:gd name="T26" fmla="*/ 2147483647 w 546"/>
              <a:gd name="T27" fmla="*/ 2147483647 h 680"/>
              <a:gd name="T28" fmla="*/ 2147483647 w 546"/>
              <a:gd name="T29" fmla="*/ 2147483647 h 680"/>
              <a:gd name="T30" fmla="*/ 2147483647 w 546"/>
              <a:gd name="T31" fmla="*/ 2147483647 h 680"/>
              <a:gd name="T32" fmla="*/ 2147483647 w 546"/>
              <a:gd name="T33" fmla="*/ 2147483647 h 680"/>
              <a:gd name="T34" fmla="*/ 2147483647 w 546"/>
              <a:gd name="T35" fmla="*/ 2147483647 h 680"/>
              <a:gd name="T36" fmla="*/ 2147483647 w 546"/>
              <a:gd name="T37" fmla="*/ 2147483647 h 680"/>
              <a:gd name="T38" fmla="*/ 2147483647 w 546"/>
              <a:gd name="T39" fmla="*/ 2147483647 h 680"/>
              <a:gd name="T40" fmla="*/ 2147483647 w 546"/>
              <a:gd name="T41" fmla="*/ 2147483647 h 680"/>
              <a:gd name="T42" fmla="*/ 2147483647 w 546"/>
              <a:gd name="T43" fmla="*/ 2147483647 h 680"/>
              <a:gd name="T44" fmla="*/ 2147483647 w 546"/>
              <a:gd name="T45" fmla="*/ 2147483647 h 680"/>
              <a:gd name="T46" fmla="*/ 2147483647 w 546"/>
              <a:gd name="T47" fmla="*/ 2147483647 h 680"/>
              <a:gd name="T48" fmla="*/ 2147483647 w 546"/>
              <a:gd name="T49" fmla="*/ 0 h 680"/>
              <a:gd name="T50" fmla="*/ 2147483647 w 546"/>
              <a:gd name="T51" fmla="*/ 0 h 680"/>
              <a:gd name="T52" fmla="*/ 2147483647 w 546"/>
              <a:gd name="T53" fmla="*/ 2147483647 h 680"/>
              <a:gd name="T54" fmla="*/ 2147483647 w 546"/>
              <a:gd name="T55" fmla="*/ 2147483647 h 680"/>
              <a:gd name="T56" fmla="*/ 2147483647 w 546"/>
              <a:gd name="T57" fmla="*/ 2147483647 h 680"/>
              <a:gd name="T58" fmla="*/ 2147483647 w 546"/>
              <a:gd name="T59" fmla="*/ 2147483647 h 680"/>
              <a:gd name="T60" fmla="*/ 2147483647 w 546"/>
              <a:gd name="T61" fmla="*/ 2147483647 h 680"/>
              <a:gd name="T62" fmla="*/ 2147483647 w 546"/>
              <a:gd name="T63" fmla="*/ 2147483647 h 680"/>
              <a:gd name="T64" fmla="*/ 2147483647 w 546"/>
              <a:gd name="T65" fmla="*/ 2147483647 h 680"/>
              <a:gd name="T66" fmla="*/ 2147483647 w 546"/>
              <a:gd name="T67" fmla="*/ 2147483647 h 680"/>
              <a:gd name="T68" fmla="*/ 2147483647 w 546"/>
              <a:gd name="T69" fmla="*/ 2147483647 h 680"/>
              <a:gd name="T70" fmla="*/ 2147483647 w 546"/>
              <a:gd name="T71" fmla="*/ 2147483647 h 680"/>
              <a:gd name="T72" fmla="*/ 2147483647 w 546"/>
              <a:gd name="T73" fmla="*/ 2147483647 h 680"/>
              <a:gd name="T74" fmla="*/ 0 w 546"/>
              <a:gd name="T75" fmla="*/ 2147483647 h 680"/>
              <a:gd name="T76" fmla="*/ 2147483647 w 546"/>
              <a:gd name="T77" fmla="*/ 2147483647 h 680"/>
              <a:gd name="T78" fmla="*/ 2147483647 w 546"/>
              <a:gd name="T79" fmla="*/ 2147483647 h 680"/>
              <a:gd name="T80" fmla="*/ 2147483647 w 546"/>
              <a:gd name="T81" fmla="*/ 2147483647 h 680"/>
              <a:gd name="T82" fmla="*/ 2147483647 w 546"/>
              <a:gd name="T83" fmla="*/ 2147483647 h 680"/>
              <a:gd name="T84" fmla="*/ 2147483647 w 546"/>
              <a:gd name="T85" fmla="*/ 2147483647 h 680"/>
              <a:gd name="T86" fmla="*/ 2147483647 w 546"/>
              <a:gd name="T87" fmla="*/ 2147483647 h 680"/>
              <a:gd name="T88" fmla="*/ 2147483647 w 546"/>
              <a:gd name="T89" fmla="*/ 2147483647 h 680"/>
              <a:gd name="T90" fmla="*/ 2147483647 w 546"/>
              <a:gd name="T91" fmla="*/ 2147483647 h 680"/>
              <a:gd name="T92" fmla="*/ 2147483647 w 546"/>
              <a:gd name="T93" fmla="*/ 2147483647 h 680"/>
              <a:gd name="T94" fmla="*/ 2147483647 w 546"/>
              <a:gd name="T95" fmla="*/ 2147483647 h 680"/>
              <a:gd name="T96" fmla="*/ 2147483647 w 546"/>
              <a:gd name="T97" fmla="*/ 2147483647 h 680"/>
              <a:gd name="T98" fmla="*/ 2147483647 w 546"/>
              <a:gd name="T99" fmla="*/ 2147483647 h 680"/>
              <a:gd name="T100" fmla="*/ 2147483647 w 546"/>
              <a:gd name="T101" fmla="*/ 2147483647 h 68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46" h="680">
                <a:moveTo>
                  <a:pt x="274" y="680"/>
                </a:moveTo>
                <a:lnTo>
                  <a:pt x="274" y="680"/>
                </a:lnTo>
                <a:lnTo>
                  <a:pt x="302" y="678"/>
                </a:lnTo>
                <a:lnTo>
                  <a:pt x="330" y="676"/>
                </a:lnTo>
                <a:lnTo>
                  <a:pt x="358" y="670"/>
                </a:lnTo>
                <a:lnTo>
                  <a:pt x="384" y="664"/>
                </a:lnTo>
                <a:lnTo>
                  <a:pt x="412" y="652"/>
                </a:lnTo>
                <a:lnTo>
                  <a:pt x="436" y="634"/>
                </a:lnTo>
                <a:lnTo>
                  <a:pt x="448" y="626"/>
                </a:lnTo>
                <a:lnTo>
                  <a:pt x="460" y="614"/>
                </a:lnTo>
                <a:lnTo>
                  <a:pt x="470" y="604"/>
                </a:lnTo>
                <a:lnTo>
                  <a:pt x="478" y="592"/>
                </a:lnTo>
                <a:lnTo>
                  <a:pt x="492" y="570"/>
                </a:lnTo>
                <a:lnTo>
                  <a:pt x="504" y="544"/>
                </a:lnTo>
                <a:lnTo>
                  <a:pt x="514" y="516"/>
                </a:lnTo>
                <a:lnTo>
                  <a:pt x="526" y="484"/>
                </a:lnTo>
                <a:lnTo>
                  <a:pt x="534" y="450"/>
                </a:lnTo>
                <a:lnTo>
                  <a:pt x="540" y="414"/>
                </a:lnTo>
                <a:lnTo>
                  <a:pt x="544" y="378"/>
                </a:lnTo>
                <a:lnTo>
                  <a:pt x="546" y="340"/>
                </a:lnTo>
                <a:lnTo>
                  <a:pt x="544" y="302"/>
                </a:lnTo>
                <a:lnTo>
                  <a:pt x="540" y="266"/>
                </a:lnTo>
                <a:lnTo>
                  <a:pt x="534" y="230"/>
                </a:lnTo>
                <a:lnTo>
                  <a:pt x="526" y="196"/>
                </a:lnTo>
                <a:lnTo>
                  <a:pt x="514" y="164"/>
                </a:lnTo>
                <a:lnTo>
                  <a:pt x="504" y="136"/>
                </a:lnTo>
                <a:lnTo>
                  <a:pt x="492" y="110"/>
                </a:lnTo>
                <a:lnTo>
                  <a:pt x="478" y="88"/>
                </a:lnTo>
                <a:lnTo>
                  <a:pt x="470" y="76"/>
                </a:lnTo>
                <a:lnTo>
                  <a:pt x="460" y="66"/>
                </a:lnTo>
                <a:lnTo>
                  <a:pt x="448" y="54"/>
                </a:lnTo>
                <a:lnTo>
                  <a:pt x="438" y="44"/>
                </a:lnTo>
                <a:lnTo>
                  <a:pt x="412" y="28"/>
                </a:lnTo>
                <a:lnTo>
                  <a:pt x="398" y="22"/>
                </a:lnTo>
                <a:lnTo>
                  <a:pt x="384" y="16"/>
                </a:lnTo>
                <a:lnTo>
                  <a:pt x="358" y="10"/>
                </a:lnTo>
                <a:lnTo>
                  <a:pt x="330" y="4"/>
                </a:lnTo>
                <a:lnTo>
                  <a:pt x="302" y="2"/>
                </a:lnTo>
                <a:lnTo>
                  <a:pt x="274" y="0"/>
                </a:lnTo>
                <a:lnTo>
                  <a:pt x="246" y="2"/>
                </a:lnTo>
                <a:lnTo>
                  <a:pt x="216" y="4"/>
                </a:lnTo>
                <a:lnTo>
                  <a:pt x="190" y="10"/>
                </a:lnTo>
                <a:lnTo>
                  <a:pt x="162" y="16"/>
                </a:lnTo>
                <a:lnTo>
                  <a:pt x="148" y="22"/>
                </a:lnTo>
                <a:lnTo>
                  <a:pt x="136" y="28"/>
                </a:lnTo>
                <a:lnTo>
                  <a:pt x="110" y="44"/>
                </a:lnTo>
                <a:lnTo>
                  <a:pt x="98" y="54"/>
                </a:lnTo>
                <a:lnTo>
                  <a:pt x="88" y="66"/>
                </a:lnTo>
                <a:lnTo>
                  <a:pt x="78" y="76"/>
                </a:lnTo>
                <a:lnTo>
                  <a:pt x="70" y="88"/>
                </a:lnTo>
                <a:lnTo>
                  <a:pt x="56" y="110"/>
                </a:lnTo>
                <a:lnTo>
                  <a:pt x="44" y="136"/>
                </a:lnTo>
                <a:lnTo>
                  <a:pt x="32" y="164"/>
                </a:lnTo>
                <a:lnTo>
                  <a:pt x="22" y="196"/>
                </a:lnTo>
                <a:lnTo>
                  <a:pt x="14" y="230"/>
                </a:lnTo>
                <a:lnTo>
                  <a:pt x="6" y="266"/>
                </a:lnTo>
                <a:lnTo>
                  <a:pt x="2" y="302"/>
                </a:lnTo>
                <a:lnTo>
                  <a:pt x="0" y="340"/>
                </a:lnTo>
                <a:lnTo>
                  <a:pt x="2" y="378"/>
                </a:lnTo>
                <a:lnTo>
                  <a:pt x="6" y="414"/>
                </a:lnTo>
                <a:lnTo>
                  <a:pt x="14" y="450"/>
                </a:lnTo>
                <a:lnTo>
                  <a:pt x="22" y="484"/>
                </a:lnTo>
                <a:lnTo>
                  <a:pt x="32" y="516"/>
                </a:lnTo>
                <a:lnTo>
                  <a:pt x="44" y="544"/>
                </a:lnTo>
                <a:lnTo>
                  <a:pt x="56" y="570"/>
                </a:lnTo>
                <a:lnTo>
                  <a:pt x="70" y="592"/>
                </a:lnTo>
                <a:lnTo>
                  <a:pt x="78" y="604"/>
                </a:lnTo>
                <a:lnTo>
                  <a:pt x="88" y="614"/>
                </a:lnTo>
                <a:lnTo>
                  <a:pt x="98" y="626"/>
                </a:lnTo>
                <a:lnTo>
                  <a:pt x="110" y="634"/>
                </a:lnTo>
                <a:lnTo>
                  <a:pt x="136" y="652"/>
                </a:lnTo>
                <a:lnTo>
                  <a:pt x="148" y="658"/>
                </a:lnTo>
                <a:lnTo>
                  <a:pt x="162" y="664"/>
                </a:lnTo>
                <a:lnTo>
                  <a:pt x="190" y="670"/>
                </a:lnTo>
                <a:lnTo>
                  <a:pt x="216" y="676"/>
                </a:lnTo>
                <a:lnTo>
                  <a:pt x="244" y="678"/>
                </a:lnTo>
                <a:lnTo>
                  <a:pt x="272" y="680"/>
                </a:lnTo>
                <a:lnTo>
                  <a:pt x="274" y="6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34" name="Freeform 364"/>
          <p:cNvSpPr>
            <a:spLocks/>
          </p:cNvSpPr>
          <p:nvPr/>
        </p:nvSpPr>
        <p:spPr bwMode="gray">
          <a:xfrm>
            <a:off x="8534400" y="123825"/>
            <a:ext cx="361950" cy="468313"/>
          </a:xfrm>
          <a:custGeom>
            <a:avLst/>
            <a:gdLst>
              <a:gd name="T0" fmla="*/ 2147483647 w 506"/>
              <a:gd name="T1" fmla="*/ 2147483647 h 660"/>
              <a:gd name="T2" fmla="*/ 2147483647 w 506"/>
              <a:gd name="T3" fmla="*/ 2147483647 h 660"/>
              <a:gd name="T4" fmla="*/ 2147483647 w 506"/>
              <a:gd name="T5" fmla="*/ 2147483647 h 660"/>
              <a:gd name="T6" fmla="*/ 2147483647 w 506"/>
              <a:gd name="T7" fmla="*/ 2147483647 h 660"/>
              <a:gd name="T8" fmla="*/ 2147483647 w 506"/>
              <a:gd name="T9" fmla="*/ 2147483647 h 660"/>
              <a:gd name="T10" fmla="*/ 2147483647 w 506"/>
              <a:gd name="T11" fmla="*/ 2147483647 h 660"/>
              <a:gd name="T12" fmla="*/ 2147483647 w 506"/>
              <a:gd name="T13" fmla="*/ 2147483647 h 660"/>
              <a:gd name="T14" fmla="*/ 2147483647 w 506"/>
              <a:gd name="T15" fmla="*/ 2147483647 h 660"/>
              <a:gd name="T16" fmla="*/ 2147483647 w 506"/>
              <a:gd name="T17" fmla="*/ 2147483647 h 660"/>
              <a:gd name="T18" fmla="*/ 2147483647 w 506"/>
              <a:gd name="T19" fmla="*/ 2147483647 h 660"/>
              <a:gd name="T20" fmla="*/ 2147483647 w 506"/>
              <a:gd name="T21" fmla="*/ 2147483647 h 660"/>
              <a:gd name="T22" fmla="*/ 2147483647 w 506"/>
              <a:gd name="T23" fmla="*/ 2147483647 h 660"/>
              <a:gd name="T24" fmla="*/ 2147483647 w 506"/>
              <a:gd name="T25" fmla="*/ 2147483647 h 660"/>
              <a:gd name="T26" fmla="*/ 2147483647 w 506"/>
              <a:gd name="T27" fmla="*/ 2147483647 h 660"/>
              <a:gd name="T28" fmla="*/ 2147483647 w 506"/>
              <a:gd name="T29" fmla="*/ 2147483647 h 660"/>
              <a:gd name="T30" fmla="*/ 2147483647 w 506"/>
              <a:gd name="T31" fmla="*/ 2147483647 h 660"/>
              <a:gd name="T32" fmla="*/ 2147483647 w 506"/>
              <a:gd name="T33" fmla="*/ 2147483647 h 660"/>
              <a:gd name="T34" fmla="*/ 2147483647 w 506"/>
              <a:gd name="T35" fmla="*/ 2147483647 h 660"/>
              <a:gd name="T36" fmla="*/ 2147483647 w 506"/>
              <a:gd name="T37" fmla="*/ 2147483647 h 660"/>
              <a:gd name="T38" fmla="*/ 2147483647 w 506"/>
              <a:gd name="T39" fmla="*/ 2147483647 h 660"/>
              <a:gd name="T40" fmla="*/ 2147483647 w 506"/>
              <a:gd name="T41" fmla="*/ 2147483647 h 660"/>
              <a:gd name="T42" fmla="*/ 2147483647 w 506"/>
              <a:gd name="T43" fmla="*/ 2147483647 h 660"/>
              <a:gd name="T44" fmla="*/ 2147483647 w 506"/>
              <a:gd name="T45" fmla="*/ 2147483647 h 660"/>
              <a:gd name="T46" fmla="*/ 0 w 506"/>
              <a:gd name="T47" fmla="*/ 2147483647 h 660"/>
              <a:gd name="T48" fmla="*/ 0 w 506"/>
              <a:gd name="T49" fmla="*/ 2147483647 h 660"/>
              <a:gd name="T50" fmla="*/ 2147483647 w 506"/>
              <a:gd name="T51" fmla="*/ 2147483647 h 660"/>
              <a:gd name="T52" fmla="*/ 2147483647 w 506"/>
              <a:gd name="T53" fmla="*/ 2147483647 h 660"/>
              <a:gd name="T54" fmla="*/ 2147483647 w 506"/>
              <a:gd name="T55" fmla="*/ 2147483647 h 660"/>
              <a:gd name="T56" fmla="*/ 2147483647 w 506"/>
              <a:gd name="T57" fmla="*/ 2147483647 h 660"/>
              <a:gd name="T58" fmla="*/ 2147483647 w 506"/>
              <a:gd name="T59" fmla="*/ 2147483647 h 660"/>
              <a:gd name="T60" fmla="*/ 2147483647 w 506"/>
              <a:gd name="T61" fmla="*/ 2147483647 h 660"/>
              <a:gd name="T62" fmla="*/ 2147483647 w 506"/>
              <a:gd name="T63" fmla="*/ 2147483647 h 660"/>
              <a:gd name="T64" fmla="*/ 2147483647 w 506"/>
              <a:gd name="T65" fmla="*/ 2147483647 h 660"/>
              <a:gd name="T66" fmla="*/ 2147483647 w 506"/>
              <a:gd name="T67" fmla="*/ 2147483647 h 660"/>
              <a:gd name="T68" fmla="*/ 2147483647 w 506"/>
              <a:gd name="T69" fmla="*/ 2147483647 h 660"/>
              <a:gd name="T70" fmla="*/ 2147483647 w 506"/>
              <a:gd name="T71" fmla="*/ 0 h 660"/>
              <a:gd name="T72" fmla="*/ 2147483647 w 506"/>
              <a:gd name="T73" fmla="*/ 0 h 660"/>
              <a:gd name="T74" fmla="*/ 2147483647 w 506"/>
              <a:gd name="T75" fmla="*/ 2147483647 h 660"/>
              <a:gd name="T76" fmla="*/ 2147483647 w 506"/>
              <a:gd name="T77" fmla="*/ 2147483647 h 660"/>
              <a:gd name="T78" fmla="*/ 2147483647 w 506"/>
              <a:gd name="T79" fmla="*/ 2147483647 h 660"/>
              <a:gd name="T80" fmla="*/ 2147483647 w 506"/>
              <a:gd name="T81" fmla="*/ 2147483647 h 660"/>
              <a:gd name="T82" fmla="*/ 2147483647 w 506"/>
              <a:gd name="T83" fmla="*/ 2147483647 h 660"/>
              <a:gd name="T84" fmla="*/ 2147483647 w 506"/>
              <a:gd name="T85" fmla="*/ 2147483647 h 660"/>
              <a:gd name="T86" fmla="*/ 2147483647 w 506"/>
              <a:gd name="T87" fmla="*/ 2147483647 h 660"/>
              <a:gd name="T88" fmla="*/ 2147483647 w 506"/>
              <a:gd name="T89" fmla="*/ 2147483647 h 660"/>
              <a:gd name="T90" fmla="*/ 2147483647 w 506"/>
              <a:gd name="T91" fmla="*/ 2147483647 h 660"/>
              <a:gd name="T92" fmla="*/ 2147483647 w 506"/>
              <a:gd name="T93" fmla="*/ 2147483647 h 660"/>
              <a:gd name="T94" fmla="*/ 2147483647 w 506"/>
              <a:gd name="T95" fmla="*/ 2147483647 h 660"/>
              <a:gd name="T96" fmla="*/ 2147483647 w 506"/>
              <a:gd name="T97" fmla="*/ 2147483647 h 66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06" h="660">
                <a:moveTo>
                  <a:pt x="506" y="330"/>
                </a:moveTo>
                <a:lnTo>
                  <a:pt x="506" y="330"/>
                </a:lnTo>
                <a:lnTo>
                  <a:pt x="506" y="358"/>
                </a:lnTo>
                <a:lnTo>
                  <a:pt x="502" y="388"/>
                </a:lnTo>
                <a:lnTo>
                  <a:pt x="498" y="418"/>
                </a:lnTo>
                <a:lnTo>
                  <a:pt x="492" y="448"/>
                </a:lnTo>
                <a:lnTo>
                  <a:pt x="486" y="476"/>
                </a:lnTo>
                <a:lnTo>
                  <a:pt x="478" y="502"/>
                </a:lnTo>
                <a:lnTo>
                  <a:pt x="470" y="524"/>
                </a:lnTo>
                <a:lnTo>
                  <a:pt x="462" y="544"/>
                </a:lnTo>
                <a:lnTo>
                  <a:pt x="452" y="564"/>
                </a:lnTo>
                <a:lnTo>
                  <a:pt x="442" y="582"/>
                </a:lnTo>
                <a:lnTo>
                  <a:pt x="428" y="598"/>
                </a:lnTo>
                <a:lnTo>
                  <a:pt x="416" y="612"/>
                </a:lnTo>
                <a:lnTo>
                  <a:pt x="400" y="624"/>
                </a:lnTo>
                <a:lnTo>
                  <a:pt x="384" y="634"/>
                </a:lnTo>
                <a:lnTo>
                  <a:pt x="366" y="642"/>
                </a:lnTo>
                <a:lnTo>
                  <a:pt x="346" y="648"/>
                </a:lnTo>
                <a:lnTo>
                  <a:pt x="324" y="654"/>
                </a:lnTo>
                <a:lnTo>
                  <a:pt x="300" y="658"/>
                </a:lnTo>
                <a:lnTo>
                  <a:pt x="276" y="660"/>
                </a:lnTo>
                <a:lnTo>
                  <a:pt x="254" y="660"/>
                </a:lnTo>
                <a:lnTo>
                  <a:pt x="230" y="660"/>
                </a:lnTo>
                <a:lnTo>
                  <a:pt x="206" y="658"/>
                </a:lnTo>
                <a:lnTo>
                  <a:pt x="184" y="654"/>
                </a:lnTo>
                <a:lnTo>
                  <a:pt x="160" y="648"/>
                </a:lnTo>
                <a:lnTo>
                  <a:pt x="140" y="642"/>
                </a:lnTo>
                <a:lnTo>
                  <a:pt x="122" y="634"/>
                </a:lnTo>
                <a:lnTo>
                  <a:pt x="106" y="624"/>
                </a:lnTo>
                <a:lnTo>
                  <a:pt x="90" y="612"/>
                </a:lnTo>
                <a:lnTo>
                  <a:pt x="78" y="598"/>
                </a:lnTo>
                <a:lnTo>
                  <a:pt x="64" y="582"/>
                </a:lnTo>
                <a:lnTo>
                  <a:pt x="54" y="564"/>
                </a:lnTo>
                <a:lnTo>
                  <a:pt x="44" y="544"/>
                </a:lnTo>
                <a:lnTo>
                  <a:pt x="36" y="524"/>
                </a:lnTo>
                <a:lnTo>
                  <a:pt x="28" y="502"/>
                </a:lnTo>
                <a:lnTo>
                  <a:pt x="20" y="476"/>
                </a:lnTo>
                <a:lnTo>
                  <a:pt x="14" y="448"/>
                </a:lnTo>
                <a:lnTo>
                  <a:pt x="8" y="418"/>
                </a:lnTo>
                <a:lnTo>
                  <a:pt x="4" y="388"/>
                </a:lnTo>
                <a:lnTo>
                  <a:pt x="0" y="358"/>
                </a:lnTo>
                <a:lnTo>
                  <a:pt x="0" y="330"/>
                </a:lnTo>
                <a:lnTo>
                  <a:pt x="0" y="302"/>
                </a:lnTo>
                <a:lnTo>
                  <a:pt x="4" y="272"/>
                </a:lnTo>
                <a:lnTo>
                  <a:pt x="8" y="242"/>
                </a:lnTo>
                <a:lnTo>
                  <a:pt x="14" y="212"/>
                </a:lnTo>
                <a:lnTo>
                  <a:pt x="20" y="184"/>
                </a:lnTo>
                <a:lnTo>
                  <a:pt x="28" y="158"/>
                </a:lnTo>
                <a:lnTo>
                  <a:pt x="36" y="136"/>
                </a:lnTo>
                <a:lnTo>
                  <a:pt x="44" y="116"/>
                </a:lnTo>
                <a:lnTo>
                  <a:pt x="54" y="96"/>
                </a:lnTo>
                <a:lnTo>
                  <a:pt x="64" y="78"/>
                </a:lnTo>
                <a:lnTo>
                  <a:pt x="78" y="62"/>
                </a:lnTo>
                <a:lnTo>
                  <a:pt x="90" y="48"/>
                </a:lnTo>
                <a:lnTo>
                  <a:pt x="106" y="36"/>
                </a:lnTo>
                <a:lnTo>
                  <a:pt x="122" y="26"/>
                </a:lnTo>
                <a:lnTo>
                  <a:pt x="140" y="18"/>
                </a:lnTo>
                <a:lnTo>
                  <a:pt x="160" y="10"/>
                </a:lnTo>
                <a:lnTo>
                  <a:pt x="184" y="6"/>
                </a:lnTo>
                <a:lnTo>
                  <a:pt x="206" y="2"/>
                </a:lnTo>
                <a:lnTo>
                  <a:pt x="230" y="0"/>
                </a:lnTo>
                <a:lnTo>
                  <a:pt x="254" y="0"/>
                </a:lnTo>
                <a:lnTo>
                  <a:pt x="276" y="0"/>
                </a:lnTo>
                <a:lnTo>
                  <a:pt x="300" y="2"/>
                </a:lnTo>
                <a:lnTo>
                  <a:pt x="324" y="6"/>
                </a:lnTo>
                <a:lnTo>
                  <a:pt x="346" y="10"/>
                </a:lnTo>
                <a:lnTo>
                  <a:pt x="366" y="18"/>
                </a:lnTo>
                <a:lnTo>
                  <a:pt x="384" y="26"/>
                </a:lnTo>
                <a:lnTo>
                  <a:pt x="400" y="36"/>
                </a:lnTo>
                <a:lnTo>
                  <a:pt x="416" y="48"/>
                </a:lnTo>
                <a:lnTo>
                  <a:pt x="428" y="62"/>
                </a:lnTo>
                <a:lnTo>
                  <a:pt x="442" y="78"/>
                </a:lnTo>
                <a:lnTo>
                  <a:pt x="452" y="96"/>
                </a:lnTo>
                <a:lnTo>
                  <a:pt x="462" y="116"/>
                </a:lnTo>
                <a:lnTo>
                  <a:pt x="470" y="136"/>
                </a:lnTo>
                <a:lnTo>
                  <a:pt x="478" y="158"/>
                </a:lnTo>
                <a:lnTo>
                  <a:pt x="486" y="184"/>
                </a:lnTo>
                <a:lnTo>
                  <a:pt x="492" y="212"/>
                </a:lnTo>
                <a:lnTo>
                  <a:pt x="498" y="242"/>
                </a:lnTo>
                <a:lnTo>
                  <a:pt x="502" y="272"/>
                </a:lnTo>
                <a:lnTo>
                  <a:pt x="506" y="302"/>
                </a:lnTo>
                <a:lnTo>
                  <a:pt x="506" y="3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35" name="Freeform 365"/>
          <p:cNvSpPr>
            <a:spLocks/>
          </p:cNvSpPr>
          <p:nvPr/>
        </p:nvSpPr>
        <p:spPr bwMode="gray">
          <a:xfrm>
            <a:off x="8591550" y="180975"/>
            <a:ext cx="247650" cy="354013"/>
          </a:xfrm>
          <a:custGeom>
            <a:avLst/>
            <a:gdLst>
              <a:gd name="T0" fmla="*/ 2147483647 w 346"/>
              <a:gd name="T1" fmla="*/ 0 h 500"/>
              <a:gd name="T2" fmla="*/ 2147483647 w 346"/>
              <a:gd name="T3" fmla="*/ 2147483647 h 500"/>
              <a:gd name="T4" fmla="*/ 2147483647 w 346"/>
              <a:gd name="T5" fmla="*/ 2147483647 h 500"/>
              <a:gd name="T6" fmla="*/ 2147483647 w 346"/>
              <a:gd name="T7" fmla="*/ 2147483647 h 500"/>
              <a:gd name="T8" fmla="*/ 2147483647 w 346"/>
              <a:gd name="T9" fmla="*/ 2147483647 h 500"/>
              <a:gd name="T10" fmla="*/ 2147483647 w 346"/>
              <a:gd name="T11" fmla="*/ 2147483647 h 500"/>
              <a:gd name="T12" fmla="*/ 2147483647 w 346"/>
              <a:gd name="T13" fmla="*/ 2147483647 h 500"/>
              <a:gd name="T14" fmla="*/ 2147483647 w 346"/>
              <a:gd name="T15" fmla="*/ 2147483647 h 500"/>
              <a:gd name="T16" fmla="*/ 2147483647 w 346"/>
              <a:gd name="T17" fmla="*/ 2147483647 h 500"/>
              <a:gd name="T18" fmla="*/ 2147483647 w 346"/>
              <a:gd name="T19" fmla="*/ 2147483647 h 500"/>
              <a:gd name="T20" fmla="*/ 2147483647 w 346"/>
              <a:gd name="T21" fmla="*/ 2147483647 h 500"/>
              <a:gd name="T22" fmla="*/ 2147483647 w 346"/>
              <a:gd name="T23" fmla="*/ 2147483647 h 500"/>
              <a:gd name="T24" fmla="*/ 2147483647 w 346"/>
              <a:gd name="T25" fmla="*/ 2147483647 h 500"/>
              <a:gd name="T26" fmla="*/ 2147483647 w 346"/>
              <a:gd name="T27" fmla="*/ 2147483647 h 500"/>
              <a:gd name="T28" fmla="*/ 2147483647 w 346"/>
              <a:gd name="T29" fmla="*/ 2147483647 h 500"/>
              <a:gd name="T30" fmla="*/ 2147483647 w 346"/>
              <a:gd name="T31" fmla="*/ 2147483647 h 500"/>
              <a:gd name="T32" fmla="*/ 2147483647 w 346"/>
              <a:gd name="T33" fmla="*/ 2147483647 h 500"/>
              <a:gd name="T34" fmla="*/ 2147483647 w 346"/>
              <a:gd name="T35" fmla="*/ 2147483647 h 500"/>
              <a:gd name="T36" fmla="*/ 2147483647 w 346"/>
              <a:gd name="T37" fmla="*/ 2147483647 h 500"/>
              <a:gd name="T38" fmla="*/ 2147483647 w 346"/>
              <a:gd name="T39" fmla="*/ 2147483647 h 500"/>
              <a:gd name="T40" fmla="*/ 2147483647 w 346"/>
              <a:gd name="T41" fmla="*/ 2147483647 h 500"/>
              <a:gd name="T42" fmla="*/ 2147483647 w 346"/>
              <a:gd name="T43" fmla="*/ 2147483647 h 500"/>
              <a:gd name="T44" fmla="*/ 2147483647 w 346"/>
              <a:gd name="T45" fmla="*/ 2147483647 h 500"/>
              <a:gd name="T46" fmla="*/ 2147483647 w 346"/>
              <a:gd name="T47" fmla="*/ 2147483647 h 500"/>
              <a:gd name="T48" fmla="*/ 2147483647 w 346"/>
              <a:gd name="T49" fmla="*/ 2147483647 h 500"/>
              <a:gd name="T50" fmla="*/ 2147483647 w 346"/>
              <a:gd name="T51" fmla="*/ 2147483647 h 500"/>
              <a:gd name="T52" fmla="*/ 2147483647 w 346"/>
              <a:gd name="T53" fmla="*/ 2147483647 h 500"/>
              <a:gd name="T54" fmla="*/ 2147483647 w 346"/>
              <a:gd name="T55" fmla="*/ 2147483647 h 500"/>
              <a:gd name="T56" fmla="*/ 2147483647 w 346"/>
              <a:gd name="T57" fmla="*/ 2147483647 h 500"/>
              <a:gd name="T58" fmla="*/ 2147483647 w 346"/>
              <a:gd name="T59" fmla="*/ 2147483647 h 500"/>
              <a:gd name="T60" fmla="*/ 2147483647 w 346"/>
              <a:gd name="T61" fmla="*/ 2147483647 h 500"/>
              <a:gd name="T62" fmla="*/ 0 w 346"/>
              <a:gd name="T63" fmla="*/ 2147483647 h 500"/>
              <a:gd name="T64" fmla="*/ 2147483647 w 346"/>
              <a:gd name="T65" fmla="*/ 2147483647 h 500"/>
              <a:gd name="T66" fmla="*/ 2147483647 w 346"/>
              <a:gd name="T67" fmla="*/ 2147483647 h 500"/>
              <a:gd name="T68" fmla="*/ 2147483647 w 346"/>
              <a:gd name="T69" fmla="*/ 2147483647 h 500"/>
              <a:gd name="T70" fmla="*/ 2147483647 w 346"/>
              <a:gd name="T71" fmla="*/ 2147483647 h 500"/>
              <a:gd name="T72" fmla="*/ 2147483647 w 346"/>
              <a:gd name="T73" fmla="*/ 2147483647 h 500"/>
              <a:gd name="T74" fmla="*/ 2147483647 w 346"/>
              <a:gd name="T75" fmla="*/ 2147483647 h 500"/>
              <a:gd name="T76" fmla="*/ 2147483647 w 346"/>
              <a:gd name="T77" fmla="*/ 2147483647 h 500"/>
              <a:gd name="T78" fmla="*/ 2147483647 w 346"/>
              <a:gd name="T79" fmla="*/ 2147483647 h 500"/>
              <a:gd name="T80" fmla="*/ 2147483647 w 346"/>
              <a:gd name="T81" fmla="*/ 2147483647 h 500"/>
              <a:gd name="T82" fmla="*/ 2147483647 w 346"/>
              <a:gd name="T83" fmla="*/ 0 h 500"/>
              <a:gd name="T84" fmla="*/ 2147483647 w 346"/>
              <a:gd name="T85" fmla="*/ 0 h 50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46" h="500">
                <a:moveTo>
                  <a:pt x="174" y="0"/>
                </a:moveTo>
                <a:lnTo>
                  <a:pt x="174" y="0"/>
                </a:lnTo>
                <a:lnTo>
                  <a:pt x="194" y="0"/>
                </a:lnTo>
                <a:lnTo>
                  <a:pt x="214" y="2"/>
                </a:lnTo>
                <a:lnTo>
                  <a:pt x="232" y="6"/>
                </a:lnTo>
                <a:lnTo>
                  <a:pt x="250" y="10"/>
                </a:lnTo>
                <a:lnTo>
                  <a:pt x="268" y="18"/>
                </a:lnTo>
                <a:lnTo>
                  <a:pt x="286" y="28"/>
                </a:lnTo>
                <a:lnTo>
                  <a:pt x="298" y="42"/>
                </a:lnTo>
                <a:lnTo>
                  <a:pt x="308" y="60"/>
                </a:lnTo>
                <a:lnTo>
                  <a:pt x="316" y="78"/>
                </a:lnTo>
                <a:lnTo>
                  <a:pt x="324" y="100"/>
                </a:lnTo>
                <a:lnTo>
                  <a:pt x="330" y="122"/>
                </a:lnTo>
                <a:lnTo>
                  <a:pt x="336" y="146"/>
                </a:lnTo>
                <a:lnTo>
                  <a:pt x="340" y="172"/>
                </a:lnTo>
                <a:lnTo>
                  <a:pt x="344" y="198"/>
                </a:lnTo>
                <a:lnTo>
                  <a:pt x="346" y="224"/>
                </a:lnTo>
                <a:lnTo>
                  <a:pt x="346" y="250"/>
                </a:lnTo>
                <a:lnTo>
                  <a:pt x="346" y="276"/>
                </a:lnTo>
                <a:lnTo>
                  <a:pt x="344" y="302"/>
                </a:lnTo>
                <a:lnTo>
                  <a:pt x="340" y="328"/>
                </a:lnTo>
                <a:lnTo>
                  <a:pt x="336" y="354"/>
                </a:lnTo>
                <a:lnTo>
                  <a:pt x="330" y="378"/>
                </a:lnTo>
                <a:lnTo>
                  <a:pt x="324" y="400"/>
                </a:lnTo>
                <a:lnTo>
                  <a:pt x="316" y="422"/>
                </a:lnTo>
                <a:lnTo>
                  <a:pt x="308" y="440"/>
                </a:lnTo>
                <a:lnTo>
                  <a:pt x="298" y="458"/>
                </a:lnTo>
                <a:lnTo>
                  <a:pt x="286" y="472"/>
                </a:lnTo>
                <a:lnTo>
                  <a:pt x="268" y="482"/>
                </a:lnTo>
                <a:lnTo>
                  <a:pt x="250" y="490"/>
                </a:lnTo>
                <a:lnTo>
                  <a:pt x="232" y="494"/>
                </a:lnTo>
                <a:lnTo>
                  <a:pt x="214" y="498"/>
                </a:lnTo>
                <a:lnTo>
                  <a:pt x="194" y="500"/>
                </a:lnTo>
                <a:lnTo>
                  <a:pt x="174" y="500"/>
                </a:lnTo>
                <a:lnTo>
                  <a:pt x="154" y="500"/>
                </a:lnTo>
                <a:lnTo>
                  <a:pt x="134" y="498"/>
                </a:lnTo>
                <a:lnTo>
                  <a:pt x="116" y="494"/>
                </a:lnTo>
                <a:lnTo>
                  <a:pt x="96" y="490"/>
                </a:lnTo>
                <a:lnTo>
                  <a:pt x="78" y="482"/>
                </a:lnTo>
                <a:lnTo>
                  <a:pt x="62" y="472"/>
                </a:lnTo>
                <a:lnTo>
                  <a:pt x="48" y="458"/>
                </a:lnTo>
                <a:lnTo>
                  <a:pt x="40" y="440"/>
                </a:lnTo>
                <a:lnTo>
                  <a:pt x="30" y="422"/>
                </a:lnTo>
                <a:lnTo>
                  <a:pt x="24" y="400"/>
                </a:lnTo>
                <a:lnTo>
                  <a:pt x="16" y="378"/>
                </a:lnTo>
                <a:lnTo>
                  <a:pt x="12" y="354"/>
                </a:lnTo>
                <a:lnTo>
                  <a:pt x="6" y="328"/>
                </a:lnTo>
                <a:lnTo>
                  <a:pt x="4" y="302"/>
                </a:lnTo>
                <a:lnTo>
                  <a:pt x="2" y="276"/>
                </a:lnTo>
                <a:lnTo>
                  <a:pt x="0" y="250"/>
                </a:lnTo>
                <a:lnTo>
                  <a:pt x="2" y="224"/>
                </a:lnTo>
                <a:lnTo>
                  <a:pt x="4" y="198"/>
                </a:lnTo>
                <a:lnTo>
                  <a:pt x="6" y="172"/>
                </a:lnTo>
                <a:lnTo>
                  <a:pt x="12" y="146"/>
                </a:lnTo>
                <a:lnTo>
                  <a:pt x="16" y="122"/>
                </a:lnTo>
                <a:lnTo>
                  <a:pt x="24" y="100"/>
                </a:lnTo>
                <a:lnTo>
                  <a:pt x="30" y="78"/>
                </a:lnTo>
                <a:lnTo>
                  <a:pt x="40" y="60"/>
                </a:lnTo>
                <a:lnTo>
                  <a:pt x="48" y="42"/>
                </a:lnTo>
                <a:lnTo>
                  <a:pt x="62" y="28"/>
                </a:lnTo>
                <a:lnTo>
                  <a:pt x="78" y="18"/>
                </a:lnTo>
                <a:lnTo>
                  <a:pt x="96" y="10"/>
                </a:lnTo>
                <a:lnTo>
                  <a:pt x="116" y="6"/>
                </a:lnTo>
                <a:lnTo>
                  <a:pt x="134" y="2"/>
                </a:lnTo>
                <a:lnTo>
                  <a:pt x="154" y="0"/>
                </a:lnTo>
                <a:lnTo>
                  <a:pt x="17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 name="Freeform 366"/>
          <p:cNvSpPr>
            <a:spLocks/>
          </p:cNvSpPr>
          <p:nvPr/>
        </p:nvSpPr>
        <p:spPr bwMode="gray">
          <a:xfrm>
            <a:off x="8739188" y="242888"/>
            <a:ext cx="4762" cy="6350"/>
          </a:xfrm>
          <a:custGeom>
            <a:avLst/>
            <a:gdLst>
              <a:gd name="T0" fmla="*/ 2147483647 w 6"/>
              <a:gd name="T1" fmla="*/ 2147483647 h 8"/>
              <a:gd name="T2" fmla="*/ 2147483647 w 6"/>
              <a:gd name="T3" fmla="*/ 2147483647 h 8"/>
              <a:gd name="T4" fmla="*/ 0 w 6"/>
              <a:gd name="T5" fmla="*/ 0 h 8"/>
              <a:gd name="T6" fmla="*/ 2147483647 w 6"/>
              <a:gd name="T7" fmla="*/ 2147483647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8">
                <a:moveTo>
                  <a:pt x="6" y="8"/>
                </a:moveTo>
                <a:lnTo>
                  <a:pt x="6" y="8"/>
                </a:lnTo>
                <a:lnTo>
                  <a:pt x="0" y="0"/>
                </a:lnTo>
                <a:lnTo>
                  <a:pt x="6"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37" name="Freeform 367"/>
          <p:cNvSpPr>
            <a:spLocks/>
          </p:cNvSpPr>
          <p:nvPr/>
        </p:nvSpPr>
        <p:spPr bwMode="gray">
          <a:xfrm>
            <a:off x="8739188" y="242888"/>
            <a:ext cx="4762" cy="6350"/>
          </a:xfrm>
          <a:custGeom>
            <a:avLst/>
            <a:gdLst>
              <a:gd name="T0" fmla="*/ 2147483647 w 6"/>
              <a:gd name="T1" fmla="*/ 2147483647 h 8"/>
              <a:gd name="T2" fmla="*/ 2147483647 w 6"/>
              <a:gd name="T3" fmla="*/ 2147483647 h 8"/>
              <a:gd name="T4" fmla="*/ 0 w 6"/>
              <a:gd name="T5" fmla="*/ 0 h 8"/>
              <a:gd name="T6" fmla="*/ 0 60000 65536"/>
              <a:gd name="T7" fmla="*/ 0 60000 65536"/>
              <a:gd name="T8" fmla="*/ 0 60000 65536"/>
            </a:gdLst>
            <a:ahLst/>
            <a:cxnLst>
              <a:cxn ang="T6">
                <a:pos x="T0" y="T1"/>
              </a:cxn>
              <a:cxn ang="T7">
                <a:pos x="T2" y="T3"/>
              </a:cxn>
              <a:cxn ang="T8">
                <a:pos x="T4" y="T5"/>
              </a:cxn>
            </a:cxnLst>
            <a:rect l="0" t="0" r="r" b="b"/>
            <a:pathLst>
              <a:path w="6" h="8">
                <a:moveTo>
                  <a:pt x="6" y="8"/>
                </a:moveTo>
                <a:lnTo>
                  <a:pt x="6" y="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38" name="Freeform 368"/>
          <p:cNvSpPr>
            <a:spLocks/>
          </p:cNvSpPr>
          <p:nvPr/>
        </p:nvSpPr>
        <p:spPr bwMode="gray">
          <a:xfrm>
            <a:off x="8624888" y="349250"/>
            <a:ext cx="61912" cy="17463"/>
          </a:xfrm>
          <a:custGeom>
            <a:avLst/>
            <a:gdLst>
              <a:gd name="T0" fmla="*/ 2147483647 w 88"/>
              <a:gd name="T1" fmla="*/ 0 h 26"/>
              <a:gd name="T2" fmla="*/ 2147483647 w 88"/>
              <a:gd name="T3" fmla="*/ 2147483647 h 26"/>
              <a:gd name="T4" fmla="*/ 0 w 88"/>
              <a:gd name="T5" fmla="*/ 2147483647 h 26"/>
              <a:gd name="T6" fmla="*/ 0 w 88"/>
              <a:gd name="T7" fmla="*/ 0 h 26"/>
              <a:gd name="T8" fmla="*/ 2147483647 w 88"/>
              <a:gd name="T9" fmla="*/ 0 h 26"/>
              <a:gd name="T10" fmla="*/ 2147483647 w 88"/>
              <a:gd name="T11" fmla="*/ 0 h 2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8" h="26">
                <a:moveTo>
                  <a:pt x="88" y="0"/>
                </a:moveTo>
                <a:lnTo>
                  <a:pt x="88" y="26"/>
                </a:lnTo>
                <a:lnTo>
                  <a:pt x="0" y="26"/>
                </a:lnTo>
                <a:lnTo>
                  <a:pt x="0" y="0"/>
                </a:lnTo>
                <a:lnTo>
                  <a:pt x="8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39" name="Freeform 369"/>
          <p:cNvSpPr>
            <a:spLocks/>
          </p:cNvSpPr>
          <p:nvPr/>
        </p:nvSpPr>
        <p:spPr bwMode="gray">
          <a:xfrm>
            <a:off x="8670925" y="496888"/>
            <a:ext cx="34925" cy="15875"/>
          </a:xfrm>
          <a:custGeom>
            <a:avLst/>
            <a:gdLst>
              <a:gd name="T0" fmla="*/ 2147483647 w 50"/>
              <a:gd name="T1" fmla="*/ 2147483647 h 22"/>
              <a:gd name="T2" fmla="*/ 2147483647 w 50"/>
              <a:gd name="T3" fmla="*/ 2147483647 h 22"/>
              <a:gd name="T4" fmla="*/ 2147483647 w 50"/>
              <a:gd name="T5" fmla="*/ 2147483647 h 22"/>
              <a:gd name="T6" fmla="*/ 0 w 50"/>
              <a:gd name="T7" fmla="*/ 0 h 22"/>
              <a:gd name="T8" fmla="*/ 0 w 50"/>
              <a:gd name="T9" fmla="*/ 0 h 22"/>
              <a:gd name="T10" fmla="*/ 2147483647 w 50"/>
              <a:gd name="T11" fmla="*/ 0 h 22"/>
              <a:gd name="T12" fmla="*/ 2147483647 w 50"/>
              <a:gd name="T13" fmla="*/ 0 h 22"/>
              <a:gd name="T14" fmla="*/ 2147483647 w 50"/>
              <a:gd name="T15" fmla="*/ 2147483647 h 22"/>
              <a:gd name="T16" fmla="*/ 2147483647 w 50"/>
              <a:gd name="T17" fmla="*/ 2147483647 h 22"/>
              <a:gd name="T18" fmla="*/ 2147483647 w 50"/>
              <a:gd name="T19" fmla="*/ 2147483647 h 22"/>
              <a:gd name="T20" fmla="*/ 2147483647 w 50"/>
              <a:gd name="T21" fmla="*/ 2147483647 h 22"/>
              <a:gd name="T22" fmla="*/ 2147483647 w 50"/>
              <a:gd name="T23" fmla="*/ 2147483647 h 22"/>
              <a:gd name="T24" fmla="*/ 2147483647 w 50"/>
              <a:gd name="T25" fmla="*/ 2147483647 h 22"/>
              <a:gd name="T26" fmla="*/ 2147483647 w 50"/>
              <a:gd name="T27" fmla="*/ 2147483647 h 22"/>
              <a:gd name="T28" fmla="*/ 2147483647 w 50"/>
              <a:gd name="T29" fmla="*/ 2147483647 h 22"/>
              <a:gd name="T30" fmla="*/ 2147483647 w 50"/>
              <a:gd name="T31" fmla="*/ 2147483647 h 22"/>
              <a:gd name="T32" fmla="*/ 2147483647 w 50"/>
              <a:gd name="T33" fmla="*/ 2147483647 h 22"/>
              <a:gd name="T34" fmla="*/ 2147483647 w 50"/>
              <a:gd name="T35" fmla="*/ 2147483647 h 22"/>
              <a:gd name="T36" fmla="*/ 2147483647 w 50"/>
              <a:gd name="T37" fmla="*/ 2147483647 h 22"/>
              <a:gd name="T38" fmla="*/ 2147483647 w 50"/>
              <a:gd name="T39" fmla="*/ 2147483647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0" h="22">
                <a:moveTo>
                  <a:pt x="4" y="8"/>
                </a:moveTo>
                <a:lnTo>
                  <a:pt x="4" y="8"/>
                </a:lnTo>
                <a:lnTo>
                  <a:pt x="2" y="4"/>
                </a:lnTo>
                <a:lnTo>
                  <a:pt x="0" y="0"/>
                </a:lnTo>
                <a:lnTo>
                  <a:pt x="50" y="0"/>
                </a:lnTo>
                <a:lnTo>
                  <a:pt x="50" y="4"/>
                </a:lnTo>
                <a:lnTo>
                  <a:pt x="48" y="10"/>
                </a:lnTo>
                <a:lnTo>
                  <a:pt x="44" y="14"/>
                </a:lnTo>
                <a:lnTo>
                  <a:pt x="40" y="18"/>
                </a:lnTo>
                <a:lnTo>
                  <a:pt x="34" y="20"/>
                </a:lnTo>
                <a:lnTo>
                  <a:pt x="28" y="22"/>
                </a:lnTo>
                <a:lnTo>
                  <a:pt x="20" y="22"/>
                </a:lnTo>
                <a:lnTo>
                  <a:pt x="14" y="20"/>
                </a:lnTo>
                <a:lnTo>
                  <a:pt x="8" y="14"/>
                </a:lnTo>
                <a:lnTo>
                  <a:pt x="4"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0" name="Freeform 370"/>
          <p:cNvSpPr>
            <a:spLocks/>
          </p:cNvSpPr>
          <p:nvPr/>
        </p:nvSpPr>
        <p:spPr bwMode="gray">
          <a:xfrm>
            <a:off x="8691563" y="473075"/>
            <a:ext cx="50800" cy="38100"/>
          </a:xfrm>
          <a:custGeom>
            <a:avLst/>
            <a:gdLst>
              <a:gd name="T0" fmla="*/ 2147483647 w 70"/>
              <a:gd name="T1" fmla="*/ 2147483647 h 54"/>
              <a:gd name="T2" fmla="*/ 0 w 70"/>
              <a:gd name="T3" fmla="*/ 2147483647 h 54"/>
              <a:gd name="T4" fmla="*/ 0 w 70"/>
              <a:gd name="T5" fmla="*/ 2147483647 h 54"/>
              <a:gd name="T6" fmla="*/ 2147483647 w 70"/>
              <a:gd name="T7" fmla="*/ 2147483647 h 54"/>
              <a:gd name="T8" fmla="*/ 2147483647 w 70"/>
              <a:gd name="T9" fmla="*/ 0 h 54"/>
              <a:gd name="T10" fmla="*/ 2147483647 w 70"/>
              <a:gd name="T11" fmla="*/ 0 h 54"/>
              <a:gd name="T12" fmla="*/ 2147483647 w 70"/>
              <a:gd name="T13" fmla="*/ 2147483647 h 54"/>
              <a:gd name="T14" fmla="*/ 2147483647 w 70"/>
              <a:gd name="T15" fmla="*/ 2147483647 h 54"/>
              <a:gd name="T16" fmla="*/ 2147483647 w 70"/>
              <a:gd name="T17" fmla="*/ 2147483647 h 54"/>
              <a:gd name="T18" fmla="*/ 2147483647 w 70"/>
              <a:gd name="T19" fmla="*/ 2147483647 h 54"/>
              <a:gd name="T20" fmla="*/ 2147483647 w 70"/>
              <a:gd name="T21" fmla="*/ 2147483647 h 54"/>
              <a:gd name="T22" fmla="*/ 2147483647 w 70"/>
              <a:gd name="T23" fmla="*/ 2147483647 h 54"/>
              <a:gd name="T24" fmla="*/ 2147483647 w 70"/>
              <a:gd name="T25" fmla="*/ 2147483647 h 54"/>
              <a:gd name="T26" fmla="*/ 2147483647 w 70"/>
              <a:gd name="T27" fmla="*/ 2147483647 h 54"/>
              <a:gd name="T28" fmla="*/ 2147483647 w 70"/>
              <a:gd name="T29" fmla="*/ 2147483647 h 54"/>
              <a:gd name="T30" fmla="*/ 2147483647 w 70"/>
              <a:gd name="T31" fmla="*/ 2147483647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 h="54">
                <a:moveTo>
                  <a:pt x="26" y="22"/>
                </a:moveTo>
                <a:lnTo>
                  <a:pt x="0" y="22"/>
                </a:lnTo>
                <a:lnTo>
                  <a:pt x="0" y="10"/>
                </a:lnTo>
                <a:lnTo>
                  <a:pt x="28" y="10"/>
                </a:lnTo>
                <a:lnTo>
                  <a:pt x="36" y="0"/>
                </a:lnTo>
                <a:lnTo>
                  <a:pt x="44" y="10"/>
                </a:lnTo>
                <a:lnTo>
                  <a:pt x="70" y="10"/>
                </a:lnTo>
                <a:lnTo>
                  <a:pt x="70" y="22"/>
                </a:lnTo>
                <a:lnTo>
                  <a:pt x="44" y="22"/>
                </a:lnTo>
                <a:lnTo>
                  <a:pt x="44" y="54"/>
                </a:lnTo>
                <a:lnTo>
                  <a:pt x="26" y="54"/>
                </a:lnTo>
                <a:lnTo>
                  <a:pt x="26" y="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1" name="Freeform 371"/>
          <p:cNvSpPr>
            <a:spLocks/>
          </p:cNvSpPr>
          <p:nvPr/>
        </p:nvSpPr>
        <p:spPr bwMode="gray">
          <a:xfrm>
            <a:off x="8713788" y="434975"/>
            <a:ext cx="33337" cy="34925"/>
          </a:xfrm>
          <a:custGeom>
            <a:avLst/>
            <a:gdLst>
              <a:gd name="T0" fmla="*/ 0 w 48"/>
              <a:gd name="T1" fmla="*/ 2147483647 h 50"/>
              <a:gd name="T2" fmla="*/ 0 w 48"/>
              <a:gd name="T3" fmla="*/ 2147483647 h 50"/>
              <a:gd name="T4" fmla="*/ 2147483647 w 48"/>
              <a:gd name="T5" fmla="*/ 2147483647 h 50"/>
              <a:gd name="T6" fmla="*/ 2147483647 w 48"/>
              <a:gd name="T7" fmla="*/ 2147483647 h 50"/>
              <a:gd name="T8" fmla="*/ 2147483647 w 48"/>
              <a:gd name="T9" fmla="*/ 2147483647 h 50"/>
              <a:gd name="T10" fmla="*/ 2147483647 w 48"/>
              <a:gd name="T11" fmla="*/ 2147483647 h 50"/>
              <a:gd name="T12" fmla="*/ 2147483647 w 48"/>
              <a:gd name="T13" fmla="*/ 2147483647 h 50"/>
              <a:gd name="T14" fmla="*/ 2147483647 w 48"/>
              <a:gd name="T15" fmla="*/ 2147483647 h 50"/>
              <a:gd name="T16" fmla="*/ 2147483647 w 48"/>
              <a:gd name="T17" fmla="*/ 2147483647 h 50"/>
              <a:gd name="T18" fmla="*/ 2147483647 w 48"/>
              <a:gd name="T19" fmla="*/ 2147483647 h 50"/>
              <a:gd name="T20" fmla="*/ 2147483647 w 48"/>
              <a:gd name="T21" fmla="*/ 2147483647 h 50"/>
              <a:gd name="T22" fmla="*/ 2147483647 w 48"/>
              <a:gd name="T23" fmla="*/ 0 h 50"/>
              <a:gd name="T24" fmla="*/ 2147483647 w 48"/>
              <a:gd name="T25" fmla="*/ 0 h 50"/>
              <a:gd name="T26" fmla="*/ 2147483647 w 48"/>
              <a:gd name="T27" fmla="*/ 0 h 50"/>
              <a:gd name="T28" fmla="*/ 2147483647 w 48"/>
              <a:gd name="T29" fmla="*/ 2147483647 h 50"/>
              <a:gd name="T30" fmla="*/ 2147483647 w 48"/>
              <a:gd name="T31" fmla="*/ 2147483647 h 50"/>
              <a:gd name="T32" fmla="*/ 2147483647 w 48"/>
              <a:gd name="T33" fmla="*/ 2147483647 h 50"/>
              <a:gd name="T34" fmla="*/ 2147483647 w 48"/>
              <a:gd name="T35" fmla="*/ 2147483647 h 50"/>
              <a:gd name="T36" fmla="*/ 2147483647 w 48"/>
              <a:gd name="T37" fmla="*/ 2147483647 h 50"/>
              <a:gd name="T38" fmla="*/ 2147483647 w 48"/>
              <a:gd name="T39" fmla="*/ 2147483647 h 50"/>
              <a:gd name="T40" fmla="*/ 2147483647 w 48"/>
              <a:gd name="T41" fmla="*/ 2147483647 h 50"/>
              <a:gd name="T42" fmla="*/ 2147483647 w 48"/>
              <a:gd name="T43" fmla="*/ 2147483647 h 50"/>
              <a:gd name="T44" fmla="*/ 2147483647 w 48"/>
              <a:gd name="T45" fmla="*/ 2147483647 h 50"/>
              <a:gd name="T46" fmla="*/ 2147483647 w 48"/>
              <a:gd name="T47" fmla="*/ 2147483647 h 50"/>
              <a:gd name="T48" fmla="*/ 2147483647 w 48"/>
              <a:gd name="T49" fmla="*/ 2147483647 h 50"/>
              <a:gd name="T50" fmla="*/ 2147483647 w 48"/>
              <a:gd name="T51" fmla="*/ 2147483647 h 50"/>
              <a:gd name="T52" fmla="*/ 2147483647 w 48"/>
              <a:gd name="T53" fmla="*/ 2147483647 h 50"/>
              <a:gd name="T54" fmla="*/ 2147483647 w 48"/>
              <a:gd name="T55" fmla="*/ 2147483647 h 50"/>
              <a:gd name="T56" fmla="*/ 2147483647 w 48"/>
              <a:gd name="T57" fmla="*/ 2147483647 h 50"/>
              <a:gd name="T58" fmla="*/ 2147483647 w 48"/>
              <a:gd name="T59" fmla="*/ 2147483647 h 50"/>
              <a:gd name="T60" fmla="*/ 0 w 48"/>
              <a:gd name="T61" fmla="*/ 2147483647 h 50"/>
              <a:gd name="T62" fmla="*/ 0 w 48"/>
              <a:gd name="T63" fmla="*/ 2147483647 h 5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8" h="50">
                <a:moveTo>
                  <a:pt x="0" y="38"/>
                </a:moveTo>
                <a:lnTo>
                  <a:pt x="0" y="38"/>
                </a:lnTo>
                <a:lnTo>
                  <a:pt x="8" y="34"/>
                </a:lnTo>
                <a:lnTo>
                  <a:pt x="12" y="32"/>
                </a:lnTo>
                <a:lnTo>
                  <a:pt x="14" y="28"/>
                </a:lnTo>
                <a:lnTo>
                  <a:pt x="16" y="22"/>
                </a:lnTo>
                <a:lnTo>
                  <a:pt x="18" y="16"/>
                </a:lnTo>
                <a:lnTo>
                  <a:pt x="24" y="6"/>
                </a:lnTo>
                <a:lnTo>
                  <a:pt x="26" y="4"/>
                </a:lnTo>
                <a:lnTo>
                  <a:pt x="26" y="0"/>
                </a:lnTo>
                <a:lnTo>
                  <a:pt x="32" y="0"/>
                </a:lnTo>
                <a:lnTo>
                  <a:pt x="38" y="4"/>
                </a:lnTo>
                <a:lnTo>
                  <a:pt x="44" y="8"/>
                </a:lnTo>
                <a:lnTo>
                  <a:pt x="46" y="14"/>
                </a:lnTo>
                <a:lnTo>
                  <a:pt x="48" y="20"/>
                </a:lnTo>
                <a:lnTo>
                  <a:pt x="48" y="28"/>
                </a:lnTo>
                <a:lnTo>
                  <a:pt x="46" y="34"/>
                </a:lnTo>
                <a:lnTo>
                  <a:pt x="44" y="40"/>
                </a:lnTo>
                <a:lnTo>
                  <a:pt x="38" y="46"/>
                </a:lnTo>
                <a:lnTo>
                  <a:pt x="32" y="48"/>
                </a:lnTo>
                <a:lnTo>
                  <a:pt x="24" y="50"/>
                </a:lnTo>
                <a:lnTo>
                  <a:pt x="18" y="50"/>
                </a:lnTo>
                <a:lnTo>
                  <a:pt x="8" y="46"/>
                </a:lnTo>
                <a:lnTo>
                  <a:pt x="4" y="42"/>
                </a:lnTo>
                <a:lnTo>
                  <a:pt x="0" y="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2" name="Freeform 372"/>
          <p:cNvSpPr>
            <a:spLocks/>
          </p:cNvSpPr>
          <p:nvPr/>
        </p:nvSpPr>
        <p:spPr bwMode="gray">
          <a:xfrm>
            <a:off x="8624888" y="382588"/>
            <a:ext cx="47625" cy="57150"/>
          </a:xfrm>
          <a:custGeom>
            <a:avLst/>
            <a:gdLst>
              <a:gd name="T0" fmla="*/ 2147483647 w 68"/>
              <a:gd name="T1" fmla="*/ 2147483647 h 80"/>
              <a:gd name="T2" fmla="*/ 2147483647 w 68"/>
              <a:gd name="T3" fmla="*/ 2147483647 h 80"/>
              <a:gd name="T4" fmla="*/ 2147483647 w 68"/>
              <a:gd name="T5" fmla="*/ 0 h 80"/>
              <a:gd name="T6" fmla="*/ 2147483647 w 68"/>
              <a:gd name="T7" fmla="*/ 2147483647 h 80"/>
              <a:gd name="T8" fmla="*/ 2147483647 w 68"/>
              <a:gd name="T9" fmla="*/ 2147483647 h 80"/>
              <a:gd name="T10" fmla="*/ 2147483647 w 68"/>
              <a:gd name="T11" fmla="*/ 2147483647 h 80"/>
              <a:gd name="T12" fmla="*/ 2147483647 w 68"/>
              <a:gd name="T13" fmla="*/ 2147483647 h 80"/>
              <a:gd name="T14" fmla="*/ 2147483647 w 68"/>
              <a:gd name="T15" fmla="*/ 2147483647 h 80"/>
              <a:gd name="T16" fmla="*/ 2147483647 w 68"/>
              <a:gd name="T17" fmla="*/ 2147483647 h 80"/>
              <a:gd name="T18" fmla="*/ 2147483647 w 68"/>
              <a:gd name="T19" fmla="*/ 2147483647 h 80"/>
              <a:gd name="T20" fmla="*/ 2147483647 w 68"/>
              <a:gd name="T21" fmla="*/ 2147483647 h 80"/>
              <a:gd name="T22" fmla="*/ 2147483647 w 68"/>
              <a:gd name="T23" fmla="*/ 2147483647 h 80"/>
              <a:gd name="T24" fmla="*/ 2147483647 w 68"/>
              <a:gd name="T25" fmla="*/ 2147483647 h 80"/>
              <a:gd name="T26" fmla="*/ 2147483647 w 68"/>
              <a:gd name="T27" fmla="*/ 2147483647 h 80"/>
              <a:gd name="T28" fmla="*/ 2147483647 w 68"/>
              <a:gd name="T29" fmla="*/ 2147483647 h 80"/>
              <a:gd name="T30" fmla="*/ 2147483647 w 68"/>
              <a:gd name="T31" fmla="*/ 2147483647 h 80"/>
              <a:gd name="T32" fmla="*/ 2147483647 w 68"/>
              <a:gd name="T33" fmla="*/ 2147483647 h 80"/>
              <a:gd name="T34" fmla="*/ 2147483647 w 68"/>
              <a:gd name="T35" fmla="*/ 2147483647 h 80"/>
              <a:gd name="T36" fmla="*/ 2147483647 w 68"/>
              <a:gd name="T37" fmla="*/ 2147483647 h 80"/>
              <a:gd name="T38" fmla="*/ 2147483647 w 68"/>
              <a:gd name="T39" fmla="*/ 0 h 80"/>
              <a:gd name="T40" fmla="*/ 2147483647 w 68"/>
              <a:gd name="T41" fmla="*/ 2147483647 h 80"/>
              <a:gd name="T42" fmla="*/ 0 w 68"/>
              <a:gd name="T43" fmla="*/ 2147483647 h 80"/>
              <a:gd name="T44" fmla="*/ 0 w 68"/>
              <a:gd name="T45" fmla="*/ 2147483647 h 80"/>
              <a:gd name="T46" fmla="*/ 2147483647 w 68"/>
              <a:gd name="T47" fmla="*/ 2147483647 h 80"/>
              <a:gd name="T48" fmla="*/ 2147483647 w 68"/>
              <a:gd name="T49" fmla="*/ 2147483647 h 80"/>
              <a:gd name="T50" fmla="*/ 2147483647 w 68"/>
              <a:gd name="T51" fmla="*/ 2147483647 h 80"/>
              <a:gd name="T52" fmla="*/ 2147483647 w 68"/>
              <a:gd name="T53" fmla="*/ 2147483647 h 80"/>
              <a:gd name="T54" fmla="*/ 2147483647 w 68"/>
              <a:gd name="T55" fmla="*/ 2147483647 h 80"/>
              <a:gd name="T56" fmla="*/ 2147483647 w 68"/>
              <a:gd name="T57" fmla="*/ 2147483647 h 80"/>
              <a:gd name="T58" fmla="*/ 2147483647 w 68"/>
              <a:gd name="T59" fmla="*/ 2147483647 h 80"/>
              <a:gd name="T60" fmla="*/ 2147483647 w 68"/>
              <a:gd name="T61" fmla="*/ 2147483647 h 80"/>
              <a:gd name="T62" fmla="*/ 2147483647 w 68"/>
              <a:gd name="T63" fmla="*/ 2147483647 h 80"/>
              <a:gd name="T64" fmla="*/ 2147483647 w 68"/>
              <a:gd name="T65" fmla="*/ 2147483647 h 80"/>
              <a:gd name="T66" fmla="*/ 2147483647 w 68"/>
              <a:gd name="T67" fmla="*/ 2147483647 h 80"/>
              <a:gd name="T68" fmla="*/ 2147483647 w 68"/>
              <a:gd name="T69" fmla="*/ 2147483647 h 80"/>
              <a:gd name="T70" fmla="*/ 2147483647 w 68"/>
              <a:gd name="T71" fmla="*/ 2147483647 h 80"/>
              <a:gd name="T72" fmla="*/ 2147483647 w 68"/>
              <a:gd name="T73" fmla="*/ 2147483647 h 80"/>
              <a:gd name="T74" fmla="*/ 2147483647 w 68"/>
              <a:gd name="T75" fmla="*/ 2147483647 h 80"/>
              <a:gd name="T76" fmla="*/ 2147483647 w 68"/>
              <a:gd name="T77" fmla="*/ 2147483647 h 80"/>
              <a:gd name="T78" fmla="*/ 2147483647 w 68"/>
              <a:gd name="T79" fmla="*/ 2147483647 h 80"/>
              <a:gd name="T80" fmla="*/ 2147483647 w 68"/>
              <a:gd name="T81" fmla="*/ 2147483647 h 80"/>
              <a:gd name="T82" fmla="*/ 2147483647 w 68"/>
              <a:gd name="T83" fmla="*/ 2147483647 h 80"/>
              <a:gd name="T84" fmla="*/ 2147483647 w 68"/>
              <a:gd name="T85" fmla="*/ 2147483647 h 80"/>
              <a:gd name="T86" fmla="*/ 2147483647 w 68"/>
              <a:gd name="T87" fmla="*/ 2147483647 h 80"/>
              <a:gd name="T88" fmla="*/ 2147483647 w 68"/>
              <a:gd name="T89" fmla="*/ 2147483647 h 80"/>
              <a:gd name="T90" fmla="*/ 2147483647 w 68"/>
              <a:gd name="T91" fmla="*/ 2147483647 h 80"/>
              <a:gd name="T92" fmla="*/ 2147483647 w 68"/>
              <a:gd name="T93" fmla="*/ 2147483647 h 80"/>
              <a:gd name="T94" fmla="*/ 2147483647 w 68"/>
              <a:gd name="T95" fmla="*/ 2147483647 h 80"/>
              <a:gd name="T96" fmla="*/ 2147483647 w 68"/>
              <a:gd name="T97" fmla="*/ 2147483647 h 80"/>
              <a:gd name="T98" fmla="*/ 2147483647 w 68"/>
              <a:gd name="T99" fmla="*/ 2147483647 h 80"/>
              <a:gd name="T100" fmla="*/ 2147483647 w 68"/>
              <a:gd name="T101" fmla="*/ 2147483647 h 80"/>
              <a:gd name="T102" fmla="*/ 2147483647 w 68"/>
              <a:gd name="T103" fmla="*/ 2147483647 h 80"/>
              <a:gd name="T104" fmla="*/ 2147483647 w 68"/>
              <a:gd name="T105" fmla="*/ 2147483647 h 80"/>
              <a:gd name="T106" fmla="*/ 2147483647 w 68"/>
              <a:gd name="T107" fmla="*/ 2147483647 h 80"/>
              <a:gd name="T108" fmla="*/ 2147483647 w 68"/>
              <a:gd name="T109" fmla="*/ 2147483647 h 80"/>
              <a:gd name="T110" fmla="*/ 2147483647 w 68"/>
              <a:gd name="T111" fmla="*/ 2147483647 h 80"/>
              <a:gd name="T112" fmla="*/ 2147483647 w 68"/>
              <a:gd name="T113" fmla="*/ 2147483647 h 8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8" h="80">
                <a:moveTo>
                  <a:pt x="60" y="2"/>
                </a:moveTo>
                <a:lnTo>
                  <a:pt x="60" y="2"/>
                </a:lnTo>
                <a:lnTo>
                  <a:pt x="52" y="0"/>
                </a:lnTo>
                <a:lnTo>
                  <a:pt x="44" y="2"/>
                </a:lnTo>
                <a:lnTo>
                  <a:pt x="38" y="6"/>
                </a:lnTo>
                <a:lnTo>
                  <a:pt x="36" y="8"/>
                </a:lnTo>
                <a:lnTo>
                  <a:pt x="34" y="12"/>
                </a:lnTo>
                <a:lnTo>
                  <a:pt x="34" y="48"/>
                </a:lnTo>
                <a:lnTo>
                  <a:pt x="34" y="52"/>
                </a:lnTo>
                <a:lnTo>
                  <a:pt x="30" y="52"/>
                </a:lnTo>
                <a:lnTo>
                  <a:pt x="26" y="52"/>
                </a:lnTo>
                <a:lnTo>
                  <a:pt x="24" y="48"/>
                </a:lnTo>
                <a:lnTo>
                  <a:pt x="24" y="12"/>
                </a:lnTo>
                <a:lnTo>
                  <a:pt x="24" y="6"/>
                </a:lnTo>
                <a:lnTo>
                  <a:pt x="22" y="0"/>
                </a:lnTo>
                <a:lnTo>
                  <a:pt x="2" y="8"/>
                </a:lnTo>
                <a:lnTo>
                  <a:pt x="0" y="8"/>
                </a:lnTo>
                <a:lnTo>
                  <a:pt x="6" y="12"/>
                </a:lnTo>
                <a:lnTo>
                  <a:pt x="8" y="14"/>
                </a:lnTo>
                <a:lnTo>
                  <a:pt x="8" y="18"/>
                </a:lnTo>
                <a:lnTo>
                  <a:pt x="8" y="64"/>
                </a:lnTo>
                <a:lnTo>
                  <a:pt x="8" y="66"/>
                </a:lnTo>
                <a:lnTo>
                  <a:pt x="10" y="68"/>
                </a:lnTo>
                <a:lnTo>
                  <a:pt x="10" y="70"/>
                </a:lnTo>
                <a:lnTo>
                  <a:pt x="10" y="72"/>
                </a:lnTo>
                <a:lnTo>
                  <a:pt x="16" y="76"/>
                </a:lnTo>
                <a:lnTo>
                  <a:pt x="22" y="80"/>
                </a:lnTo>
                <a:lnTo>
                  <a:pt x="28" y="80"/>
                </a:lnTo>
                <a:lnTo>
                  <a:pt x="36" y="80"/>
                </a:lnTo>
                <a:lnTo>
                  <a:pt x="44" y="76"/>
                </a:lnTo>
                <a:lnTo>
                  <a:pt x="48" y="70"/>
                </a:lnTo>
                <a:lnTo>
                  <a:pt x="50" y="64"/>
                </a:lnTo>
                <a:lnTo>
                  <a:pt x="50" y="44"/>
                </a:lnTo>
                <a:lnTo>
                  <a:pt x="50" y="38"/>
                </a:lnTo>
                <a:lnTo>
                  <a:pt x="52" y="34"/>
                </a:lnTo>
                <a:lnTo>
                  <a:pt x="56" y="32"/>
                </a:lnTo>
                <a:lnTo>
                  <a:pt x="60" y="32"/>
                </a:lnTo>
                <a:lnTo>
                  <a:pt x="68" y="36"/>
                </a:lnTo>
                <a:lnTo>
                  <a:pt x="68" y="16"/>
                </a:lnTo>
                <a:lnTo>
                  <a:pt x="66" y="6"/>
                </a:lnTo>
                <a:lnTo>
                  <a:pt x="62" y="4"/>
                </a:lnTo>
                <a:lnTo>
                  <a:pt x="6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3" name="Freeform 373"/>
          <p:cNvSpPr>
            <a:spLocks/>
          </p:cNvSpPr>
          <p:nvPr/>
        </p:nvSpPr>
        <p:spPr bwMode="gray">
          <a:xfrm>
            <a:off x="8764588" y="376238"/>
            <a:ext cx="36512" cy="5715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0 w 52"/>
              <a:gd name="T13" fmla="*/ 2147483647 h 80"/>
              <a:gd name="T14" fmla="*/ 0 w 52"/>
              <a:gd name="T15" fmla="*/ 2147483647 h 80"/>
              <a:gd name="T16" fmla="*/ 0 w 52"/>
              <a:gd name="T17" fmla="*/ 2147483647 h 80"/>
              <a:gd name="T18" fmla="*/ 2147483647 w 52"/>
              <a:gd name="T19" fmla="*/ 0 h 80"/>
              <a:gd name="T20" fmla="*/ 2147483647 w 52"/>
              <a:gd name="T21" fmla="*/ 0 h 80"/>
              <a:gd name="T22" fmla="*/ 2147483647 w 52"/>
              <a:gd name="T23" fmla="*/ 2147483647 h 80"/>
              <a:gd name="T24" fmla="*/ 2147483647 w 52"/>
              <a:gd name="T25" fmla="*/ 2147483647 h 80"/>
              <a:gd name="T26" fmla="*/ 2147483647 w 52"/>
              <a:gd name="T27" fmla="*/ 2147483647 h 80"/>
              <a:gd name="T28" fmla="*/ 2147483647 w 52"/>
              <a:gd name="T29" fmla="*/ 2147483647 h 80"/>
              <a:gd name="T30" fmla="*/ 2147483647 w 52"/>
              <a:gd name="T31" fmla="*/ 2147483647 h 80"/>
              <a:gd name="T32" fmla="*/ 2147483647 w 52"/>
              <a:gd name="T33" fmla="*/ 2147483647 h 80"/>
              <a:gd name="T34" fmla="*/ 2147483647 w 52"/>
              <a:gd name="T35" fmla="*/ 2147483647 h 80"/>
              <a:gd name="T36" fmla="*/ 2147483647 w 52"/>
              <a:gd name="T37" fmla="*/ 2147483647 h 80"/>
              <a:gd name="T38" fmla="*/ 2147483647 w 52"/>
              <a:gd name="T39" fmla="*/ 2147483647 h 80"/>
              <a:gd name="T40" fmla="*/ 2147483647 w 52"/>
              <a:gd name="T41" fmla="*/ 2147483647 h 80"/>
              <a:gd name="T42" fmla="*/ 2147483647 w 52"/>
              <a:gd name="T43" fmla="*/ 2147483647 h 80"/>
              <a:gd name="T44" fmla="*/ 2147483647 w 52"/>
              <a:gd name="T45" fmla="*/ 2147483647 h 80"/>
              <a:gd name="T46" fmla="*/ 2147483647 w 52"/>
              <a:gd name="T47" fmla="*/ 2147483647 h 80"/>
              <a:gd name="T48" fmla="*/ 2147483647 w 52"/>
              <a:gd name="T49" fmla="*/ 2147483647 h 80"/>
              <a:gd name="T50" fmla="*/ 2147483647 w 52"/>
              <a:gd name="T51" fmla="*/ 2147483647 h 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2" h="80">
                <a:moveTo>
                  <a:pt x="40" y="68"/>
                </a:moveTo>
                <a:lnTo>
                  <a:pt x="40" y="68"/>
                </a:lnTo>
                <a:lnTo>
                  <a:pt x="16" y="46"/>
                </a:lnTo>
                <a:lnTo>
                  <a:pt x="6" y="36"/>
                </a:lnTo>
                <a:lnTo>
                  <a:pt x="2" y="28"/>
                </a:lnTo>
                <a:lnTo>
                  <a:pt x="0" y="20"/>
                </a:lnTo>
                <a:lnTo>
                  <a:pt x="0" y="10"/>
                </a:lnTo>
                <a:lnTo>
                  <a:pt x="12" y="0"/>
                </a:lnTo>
                <a:lnTo>
                  <a:pt x="12" y="14"/>
                </a:lnTo>
                <a:lnTo>
                  <a:pt x="12" y="20"/>
                </a:lnTo>
                <a:lnTo>
                  <a:pt x="14" y="26"/>
                </a:lnTo>
                <a:lnTo>
                  <a:pt x="46" y="56"/>
                </a:lnTo>
                <a:lnTo>
                  <a:pt x="52" y="64"/>
                </a:lnTo>
                <a:lnTo>
                  <a:pt x="52" y="68"/>
                </a:lnTo>
                <a:lnTo>
                  <a:pt x="50" y="72"/>
                </a:lnTo>
                <a:lnTo>
                  <a:pt x="46" y="80"/>
                </a:lnTo>
                <a:lnTo>
                  <a:pt x="44" y="74"/>
                </a:lnTo>
                <a:lnTo>
                  <a:pt x="40" y="6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4" name="Freeform 374"/>
          <p:cNvSpPr>
            <a:spLocks/>
          </p:cNvSpPr>
          <p:nvPr/>
        </p:nvSpPr>
        <p:spPr bwMode="gray">
          <a:xfrm>
            <a:off x="8737600" y="376238"/>
            <a:ext cx="19050" cy="52387"/>
          </a:xfrm>
          <a:custGeom>
            <a:avLst/>
            <a:gdLst>
              <a:gd name="T0" fmla="*/ 0 w 26"/>
              <a:gd name="T1" fmla="*/ 0 h 74"/>
              <a:gd name="T2" fmla="*/ 0 w 26"/>
              <a:gd name="T3" fmla="*/ 0 h 74"/>
              <a:gd name="T4" fmla="*/ 2147483647 w 26"/>
              <a:gd name="T5" fmla="*/ 0 h 74"/>
              <a:gd name="T6" fmla="*/ 2147483647 w 26"/>
              <a:gd name="T7" fmla="*/ 2147483647 h 74"/>
              <a:gd name="T8" fmla="*/ 0 w 26"/>
              <a:gd name="T9" fmla="*/ 2147483647 h 74"/>
              <a:gd name="T10" fmla="*/ 0 w 26"/>
              <a:gd name="T11" fmla="*/ 0 h 74"/>
              <a:gd name="T12" fmla="*/ 0 w 26"/>
              <a:gd name="T13" fmla="*/ 0 h 7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74">
                <a:moveTo>
                  <a:pt x="0" y="0"/>
                </a:moveTo>
                <a:lnTo>
                  <a:pt x="0" y="0"/>
                </a:lnTo>
                <a:lnTo>
                  <a:pt x="26" y="0"/>
                </a:lnTo>
                <a:lnTo>
                  <a:pt x="26" y="74"/>
                </a:lnTo>
                <a:lnTo>
                  <a:pt x="0" y="74"/>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5" name="Freeform 375"/>
          <p:cNvSpPr>
            <a:spLocks/>
          </p:cNvSpPr>
          <p:nvPr/>
        </p:nvSpPr>
        <p:spPr bwMode="gray">
          <a:xfrm>
            <a:off x="8777288" y="376238"/>
            <a:ext cx="23812" cy="28575"/>
          </a:xfrm>
          <a:custGeom>
            <a:avLst/>
            <a:gdLst>
              <a:gd name="T0" fmla="*/ 0 w 34"/>
              <a:gd name="T1" fmla="*/ 2147483647 h 40"/>
              <a:gd name="T2" fmla="*/ 0 w 34"/>
              <a:gd name="T3" fmla="*/ 2147483647 h 40"/>
              <a:gd name="T4" fmla="*/ 2147483647 w 34"/>
              <a:gd name="T5" fmla="*/ 0 h 40"/>
              <a:gd name="T6" fmla="*/ 2147483647 w 34"/>
              <a:gd name="T7" fmla="*/ 2147483647 h 40"/>
              <a:gd name="T8" fmla="*/ 2147483647 w 34"/>
              <a:gd name="T9" fmla="*/ 2147483647 h 40"/>
              <a:gd name="T10" fmla="*/ 2147483647 w 34"/>
              <a:gd name="T11" fmla="*/ 2147483647 h 40"/>
              <a:gd name="T12" fmla="*/ 2147483647 w 34"/>
              <a:gd name="T13" fmla="*/ 2147483647 h 40"/>
              <a:gd name="T14" fmla="*/ 2147483647 w 34"/>
              <a:gd name="T15" fmla="*/ 2147483647 h 40"/>
              <a:gd name="T16" fmla="*/ 2147483647 w 34"/>
              <a:gd name="T17" fmla="*/ 2147483647 h 40"/>
              <a:gd name="T18" fmla="*/ 2147483647 w 34"/>
              <a:gd name="T19" fmla="*/ 0 h 40"/>
              <a:gd name="T20" fmla="*/ 2147483647 w 34"/>
              <a:gd name="T21" fmla="*/ 0 h 40"/>
              <a:gd name="T22" fmla="*/ 2147483647 w 34"/>
              <a:gd name="T23" fmla="*/ 2147483647 h 40"/>
              <a:gd name="T24" fmla="*/ 2147483647 w 34"/>
              <a:gd name="T25" fmla="*/ 2147483647 h 40"/>
              <a:gd name="T26" fmla="*/ 2147483647 w 34"/>
              <a:gd name="T27" fmla="*/ 2147483647 h 40"/>
              <a:gd name="T28" fmla="*/ 2147483647 w 34"/>
              <a:gd name="T29" fmla="*/ 2147483647 h 40"/>
              <a:gd name="T30" fmla="*/ 2147483647 w 34"/>
              <a:gd name="T31" fmla="*/ 2147483647 h 40"/>
              <a:gd name="T32" fmla="*/ 0 w 34"/>
              <a:gd name="T33" fmla="*/ 2147483647 h 40"/>
              <a:gd name="T34" fmla="*/ 0 w 34"/>
              <a:gd name="T35" fmla="*/ 2147483647 h 40"/>
              <a:gd name="T36" fmla="*/ 0 w 34"/>
              <a:gd name="T37" fmla="*/ 2147483647 h 4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4" h="40">
                <a:moveTo>
                  <a:pt x="0" y="6"/>
                </a:moveTo>
                <a:lnTo>
                  <a:pt x="0" y="6"/>
                </a:lnTo>
                <a:lnTo>
                  <a:pt x="8" y="0"/>
                </a:lnTo>
                <a:lnTo>
                  <a:pt x="14" y="6"/>
                </a:lnTo>
                <a:lnTo>
                  <a:pt x="14" y="28"/>
                </a:lnTo>
                <a:lnTo>
                  <a:pt x="18" y="24"/>
                </a:lnTo>
                <a:lnTo>
                  <a:pt x="20" y="16"/>
                </a:lnTo>
                <a:lnTo>
                  <a:pt x="20" y="0"/>
                </a:lnTo>
                <a:lnTo>
                  <a:pt x="34" y="12"/>
                </a:lnTo>
                <a:lnTo>
                  <a:pt x="34" y="20"/>
                </a:lnTo>
                <a:lnTo>
                  <a:pt x="32" y="28"/>
                </a:lnTo>
                <a:lnTo>
                  <a:pt x="22" y="40"/>
                </a:lnTo>
                <a:lnTo>
                  <a:pt x="0" y="18"/>
                </a:ln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6" name="Freeform 376"/>
          <p:cNvSpPr>
            <a:spLocks/>
          </p:cNvSpPr>
          <p:nvPr/>
        </p:nvSpPr>
        <p:spPr bwMode="gray">
          <a:xfrm>
            <a:off x="8745538" y="287338"/>
            <a:ext cx="57150" cy="53975"/>
          </a:xfrm>
          <a:custGeom>
            <a:avLst/>
            <a:gdLst>
              <a:gd name="T0" fmla="*/ 2147483647 w 80"/>
              <a:gd name="T1" fmla="*/ 2147483647 h 76"/>
              <a:gd name="T2" fmla="*/ 2147483647 w 80"/>
              <a:gd name="T3" fmla="*/ 2147483647 h 76"/>
              <a:gd name="T4" fmla="*/ 2147483647 w 80"/>
              <a:gd name="T5" fmla="*/ 2147483647 h 76"/>
              <a:gd name="T6" fmla="*/ 2147483647 w 80"/>
              <a:gd name="T7" fmla="*/ 2147483647 h 76"/>
              <a:gd name="T8" fmla="*/ 2147483647 w 80"/>
              <a:gd name="T9" fmla="*/ 2147483647 h 76"/>
              <a:gd name="T10" fmla="*/ 2147483647 w 80"/>
              <a:gd name="T11" fmla="*/ 2147483647 h 76"/>
              <a:gd name="T12" fmla="*/ 2147483647 w 80"/>
              <a:gd name="T13" fmla="*/ 0 h 76"/>
              <a:gd name="T14" fmla="*/ 2147483647 w 80"/>
              <a:gd name="T15" fmla="*/ 0 h 76"/>
              <a:gd name="T16" fmla="*/ 2147483647 w 80"/>
              <a:gd name="T17" fmla="*/ 2147483647 h 76"/>
              <a:gd name="T18" fmla="*/ 2147483647 w 80"/>
              <a:gd name="T19" fmla="*/ 2147483647 h 76"/>
              <a:gd name="T20" fmla="*/ 2147483647 w 80"/>
              <a:gd name="T21" fmla="*/ 2147483647 h 76"/>
              <a:gd name="T22" fmla="*/ 2147483647 w 80"/>
              <a:gd name="T23" fmla="*/ 2147483647 h 76"/>
              <a:gd name="T24" fmla="*/ 2147483647 w 80"/>
              <a:gd name="T25" fmla="*/ 2147483647 h 76"/>
              <a:gd name="T26" fmla="*/ 2147483647 w 80"/>
              <a:gd name="T27" fmla="*/ 2147483647 h 76"/>
              <a:gd name="T28" fmla="*/ 2147483647 w 80"/>
              <a:gd name="T29" fmla="*/ 2147483647 h 76"/>
              <a:gd name="T30" fmla="*/ 2147483647 w 80"/>
              <a:gd name="T31" fmla="*/ 2147483647 h 76"/>
              <a:gd name="T32" fmla="*/ 2147483647 w 80"/>
              <a:gd name="T33" fmla="*/ 2147483647 h 76"/>
              <a:gd name="T34" fmla="*/ 2147483647 w 80"/>
              <a:gd name="T35" fmla="*/ 2147483647 h 76"/>
              <a:gd name="T36" fmla="*/ 2147483647 w 80"/>
              <a:gd name="T37" fmla="*/ 2147483647 h 76"/>
              <a:gd name="T38" fmla="*/ 2147483647 w 80"/>
              <a:gd name="T39" fmla="*/ 2147483647 h 76"/>
              <a:gd name="T40" fmla="*/ 2147483647 w 80"/>
              <a:gd name="T41" fmla="*/ 2147483647 h 76"/>
              <a:gd name="T42" fmla="*/ 2147483647 w 80"/>
              <a:gd name="T43" fmla="*/ 2147483647 h 76"/>
              <a:gd name="T44" fmla="*/ 2147483647 w 80"/>
              <a:gd name="T45" fmla="*/ 2147483647 h 76"/>
              <a:gd name="T46" fmla="*/ 2147483647 w 80"/>
              <a:gd name="T47" fmla="*/ 2147483647 h 76"/>
              <a:gd name="T48" fmla="*/ 0 w 80"/>
              <a:gd name="T49" fmla="*/ 2147483647 h 76"/>
              <a:gd name="T50" fmla="*/ 0 w 80"/>
              <a:gd name="T51" fmla="*/ 2147483647 h 76"/>
              <a:gd name="T52" fmla="*/ 2147483647 w 80"/>
              <a:gd name="T53" fmla="*/ 2147483647 h 76"/>
              <a:gd name="T54" fmla="*/ 2147483647 w 80"/>
              <a:gd name="T55" fmla="*/ 2147483647 h 76"/>
              <a:gd name="T56" fmla="*/ 2147483647 w 80"/>
              <a:gd name="T57" fmla="*/ 2147483647 h 76"/>
              <a:gd name="T58" fmla="*/ 2147483647 w 80"/>
              <a:gd name="T59" fmla="*/ 2147483647 h 7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0" h="76">
                <a:moveTo>
                  <a:pt x="64" y="76"/>
                </a:moveTo>
                <a:lnTo>
                  <a:pt x="68" y="62"/>
                </a:lnTo>
                <a:lnTo>
                  <a:pt x="80" y="60"/>
                </a:lnTo>
                <a:lnTo>
                  <a:pt x="80" y="24"/>
                </a:lnTo>
                <a:lnTo>
                  <a:pt x="70" y="26"/>
                </a:lnTo>
                <a:lnTo>
                  <a:pt x="70" y="0"/>
                </a:lnTo>
                <a:lnTo>
                  <a:pt x="52" y="4"/>
                </a:lnTo>
                <a:lnTo>
                  <a:pt x="52" y="48"/>
                </a:lnTo>
                <a:lnTo>
                  <a:pt x="50" y="50"/>
                </a:lnTo>
                <a:lnTo>
                  <a:pt x="48" y="52"/>
                </a:lnTo>
                <a:lnTo>
                  <a:pt x="46" y="52"/>
                </a:lnTo>
                <a:lnTo>
                  <a:pt x="44" y="50"/>
                </a:lnTo>
                <a:lnTo>
                  <a:pt x="42" y="48"/>
                </a:lnTo>
                <a:lnTo>
                  <a:pt x="42" y="6"/>
                </a:lnTo>
                <a:lnTo>
                  <a:pt x="24" y="8"/>
                </a:lnTo>
                <a:lnTo>
                  <a:pt x="24" y="26"/>
                </a:lnTo>
                <a:lnTo>
                  <a:pt x="14" y="44"/>
                </a:lnTo>
                <a:lnTo>
                  <a:pt x="0" y="62"/>
                </a:lnTo>
                <a:lnTo>
                  <a:pt x="20" y="62"/>
                </a:lnTo>
                <a:lnTo>
                  <a:pt x="26" y="76"/>
                </a:lnTo>
                <a:lnTo>
                  <a:pt x="64" y="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7" name="Freeform 377"/>
          <p:cNvSpPr>
            <a:spLocks/>
          </p:cNvSpPr>
          <p:nvPr/>
        </p:nvSpPr>
        <p:spPr bwMode="gray">
          <a:xfrm>
            <a:off x="8648700" y="312738"/>
            <a:ext cx="7938" cy="23812"/>
          </a:xfrm>
          <a:custGeom>
            <a:avLst/>
            <a:gdLst>
              <a:gd name="T0" fmla="*/ 2147483647 w 10"/>
              <a:gd name="T1" fmla="*/ 2147483647 h 34"/>
              <a:gd name="T2" fmla="*/ 2147483647 w 10"/>
              <a:gd name="T3" fmla="*/ 2147483647 h 34"/>
              <a:gd name="T4" fmla="*/ 0 w 10"/>
              <a:gd name="T5" fmla="*/ 0 h 34"/>
              <a:gd name="T6" fmla="*/ 0 w 10"/>
              <a:gd name="T7" fmla="*/ 0 h 34"/>
              <a:gd name="T8" fmla="*/ 2147483647 w 10"/>
              <a:gd name="T9" fmla="*/ 0 h 34"/>
              <a:gd name="T10" fmla="*/ 2147483647 w 10"/>
              <a:gd name="T11" fmla="*/ 2147483647 h 34"/>
              <a:gd name="T12" fmla="*/ 2147483647 w 10"/>
              <a:gd name="T13" fmla="*/ 2147483647 h 34"/>
              <a:gd name="T14" fmla="*/ 2147483647 w 10"/>
              <a:gd name="T15" fmla="*/ 2147483647 h 34"/>
              <a:gd name="T16" fmla="*/ 2147483647 w 10"/>
              <a:gd name="T17" fmla="*/ 2147483647 h 34"/>
              <a:gd name="T18" fmla="*/ 2147483647 w 10"/>
              <a:gd name="T19" fmla="*/ 2147483647 h 34"/>
              <a:gd name="T20" fmla="*/ 2147483647 w 10"/>
              <a:gd name="T21" fmla="*/ 2147483647 h 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34">
                <a:moveTo>
                  <a:pt x="2" y="30"/>
                </a:moveTo>
                <a:lnTo>
                  <a:pt x="2" y="30"/>
                </a:lnTo>
                <a:lnTo>
                  <a:pt x="0" y="0"/>
                </a:lnTo>
                <a:lnTo>
                  <a:pt x="6" y="0"/>
                </a:lnTo>
                <a:lnTo>
                  <a:pt x="10" y="4"/>
                </a:lnTo>
                <a:lnTo>
                  <a:pt x="10" y="34"/>
                </a:lnTo>
                <a:lnTo>
                  <a:pt x="2" y="34"/>
                </a:lnTo>
                <a:lnTo>
                  <a:pt x="2"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8" name="Freeform 378"/>
          <p:cNvSpPr>
            <a:spLocks/>
          </p:cNvSpPr>
          <p:nvPr/>
        </p:nvSpPr>
        <p:spPr bwMode="gray">
          <a:xfrm>
            <a:off x="8642350" y="268288"/>
            <a:ext cx="22225" cy="23812"/>
          </a:xfrm>
          <a:custGeom>
            <a:avLst/>
            <a:gdLst>
              <a:gd name="T0" fmla="*/ 2147483647 w 32"/>
              <a:gd name="T1" fmla="*/ 2147483647 h 34"/>
              <a:gd name="T2" fmla="*/ 2147483647 w 32"/>
              <a:gd name="T3" fmla="*/ 2147483647 h 34"/>
              <a:gd name="T4" fmla="*/ 2147483647 w 32"/>
              <a:gd name="T5" fmla="*/ 2147483647 h 34"/>
              <a:gd name="T6" fmla="*/ 2147483647 w 32"/>
              <a:gd name="T7" fmla="*/ 2147483647 h 34"/>
              <a:gd name="T8" fmla="*/ 0 w 32"/>
              <a:gd name="T9" fmla="*/ 2147483647 h 34"/>
              <a:gd name="T10" fmla="*/ 0 w 32"/>
              <a:gd name="T11" fmla="*/ 0 h 34"/>
              <a:gd name="T12" fmla="*/ 0 w 32"/>
              <a:gd name="T13" fmla="*/ 0 h 34"/>
              <a:gd name="T14" fmla="*/ 2147483647 w 32"/>
              <a:gd name="T15" fmla="*/ 0 h 34"/>
              <a:gd name="T16" fmla="*/ 2147483647 w 32"/>
              <a:gd name="T17" fmla="*/ 2147483647 h 34"/>
              <a:gd name="T18" fmla="*/ 2147483647 w 32"/>
              <a:gd name="T19" fmla="*/ 2147483647 h 34"/>
              <a:gd name="T20" fmla="*/ 2147483647 w 32"/>
              <a:gd name="T21" fmla="*/ 2147483647 h 34"/>
              <a:gd name="T22" fmla="*/ 2147483647 w 32"/>
              <a:gd name="T23" fmla="*/ 2147483647 h 34"/>
              <a:gd name="T24" fmla="*/ 2147483647 w 32"/>
              <a:gd name="T25" fmla="*/ 2147483647 h 34"/>
              <a:gd name="T26" fmla="*/ 2147483647 w 32"/>
              <a:gd name="T27" fmla="*/ 2147483647 h 34"/>
              <a:gd name="T28" fmla="*/ 2147483647 w 32"/>
              <a:gd name="T29" fmla="*/ 2147483647 h 34"/>
              <a:gd name="T30" fmla="*/ 2147483647 w 32"/>
              <a:gd name="T31" fmla="*/ 2147483647 h 3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2" h="34">
                <a:moveTo>
                  <a:pt x="10" y="28"/>
                </a:moveTo>
                <a:lnTo>
                  <a:pt x="10" y="28"/>
                </a:lnTo>
                <a:lnTo>
                  <a:pt x="6" y="8"/>
                </a:lnTo>
                <a:lnTo>
                  <a:pt x="0" y="8"/>
                </a:lnTo>
                <a:lnTo>
                  <a:pt x="0" y="0"/>
                </a:lnTo>
                <a:lnTo>
                  <a:pt x="32" y="0"/>
                </a:lnTo>
                <a:lnTo>
                  <a:pt x="32" y="8"/>
                </a:lnTo>
                <a:lnTo>
                  <a:pt x="24" y="8"/>
                </a:lnTo>
                <a:lnTo>
                  <a:pt x="20" y="34"/>
                </a:lnTo>
                <a:lnTo>
                  <a:pt x="16" y="30"/>
                </a:lnTo>
                <a:lnTo>
                  <a:pt x="10" y="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49" name="Freeform 379"/>
          <p:cNvSpPr>
            <a:spLocks/>
          </p:cNvSpPr>
          <p:nvPr/>
        </p:nvSpPr>
        <p:spPr bwMode="gray">
          <a:xfrm>
            <a:off x="8640763" y="214313"/>
            <a:ext cx="25400" cy="49212"/>
          </a:xfrm>
          <a:custGeom>
            <a:avLst/>
            <a:gdLst>
              <a:gd name="T0" fmla="*/ 2147483647 w 36"/>
              <a:gd name="T1" fmla="*/ 2147483647 h 70"/>
              <a:gd name="T2" fmla="*/ 2147483647 w 36"/>
              <a:gd name="T3" fmla="*/ 2147483647 h 70"/>
              <a:gd name="T4" fmla="*/ 2147483647 w 36"/>
              <a:gd name="T5" fmla="*/ 2147483647 h 70"/>
              <a:gd name="T6" fmla="*/ 0 w 36"/>
              <a:gd name="T7" fmla="*/ 2147483647 h 70"/>
              <a:gd name="T8" fmla="*/ 0 w 36"/>
              <a:gd name="T9" fmla="*/ 2147483647 h 70"/>
              <a:gd name="T10" fmla="*/ 0 w 36"/>
              <a:gd name="T11" fmla="*/ 2147483647 h 70"/>
              <a:gd name="T12" fmla="*/ 0 w 36"/>
              <a:gd name="T13" fmla="*/ 2147483647 h 70"/>
              <a:gd name="T14" fmla="*/ 0 w 36"/>
              <a:gd name="T15" fmla="*/ 2147483647 h 70"/>
              <a:gd name="T16" fmla="*/ 2147483647 w 36"/>
              <a:gd name="T17" fmla="*/ 2147483647 h 70"/>
              <a:gd name="T18" fmla="*/ 2147483647 w 36"/>
              <a:gd name="T19" fmla="*/ 2147483647 h 70"/>
              <a:gd name="T20" fmla="*/ 2147483647 w 36"/>
              <a:gd name="T21" fmla="*/ 2147483647 h 70"/>
              <a:gd name="T22" fmla="*/ 2147483647 w 36"/>
              <a:gd name="T23" fmla="*/ 2147483647 h 70"/>
              <a:gd name="T24" fmla="*/ 2147483647 w 36"/>
              <a:gd name="T25" fmla="*/ 2147483647 h 70"/>
              <a:gd name="T26" fmla="*/ 2147483647 w 36"/>
              <a:gd name="T27" fmla="*/ 2147483647 h 70"/>
              <a:gd name="T28" fmla="*/ 2147483647 w 36"/>
              <a:gd name="T29" fmla="*/ 2147483647 h 70"/>
              <a:gd name="T30" fmla="*/ 2147483647 w 36"/>
              <a:gd name="T31" fmla="*/ 2147483647 h 70"/>
              <a:gd name="T32" fmla="*/ 2147483647 w 36"/>
              <a:gd name="T33" fmla="*/ 2147483647 h 70"/>
              <a:gd name="T34" fmla="*/ 2147483647 w 36"/>
              <a:gd name="T35" fmla="*/ 2147483647 h 70"/>
              <a:gd name="T36" fmla="*/ 2147483647 w 36"/>
              <a:gd name="T37" fmla="*/ 0 h 70"/>
              <a:gd name="T38" fmla="*/ 2147483647 w 36"/>
              <a:gd name="T39" fmla="*/ 0 h 70"/>
              <a:gd name="T40" fmla="*/ 2147483647 w 36"/>
              <a:gd name="T41" fmla="*/ 2147483647 h 70"/>
              <a:gd name="T42" fmla="*/ 2147483647 w 36"/>
              <a:gd name="T43" fmla="*/ 2147483647 h 70"/>
              <a:gd name="T44" fmla="*/ 2147483647 w 36"/>
              <a:gd name="T45" fmla="*/ 2147483647 h 70"/>
              <a:gd name="T46" fmla="*/ 2147483647 w 36"/>
              <a:gd name="T47" fmla="*/ 2147483647 h 70"/>
              <a:gd name="T48" fmla="*/ 2147483647 w 36"/>
              <a:gd name="T49" fmla="*/ 2147483647 h 70"/>
              <a:gd name="T50" fmla="*/ 2147483647 w 36"/>
              <a:gd name="T51" fmla="*/ 2147483647 h 70"/>
              <a:gd name="T52" fmla="*/ 2147483647 w 36"/>
              <a:gd name="T53" fmla="*/ 2147483647 h 70"/>
              <a:gd name="T54" fmla="*/ 2147483647 w 36"/>
              <a:gd name="T55" fmla="*/ 2147483647 h 70"/>
              <a:gd name="T56" fmla="*/ 2147483647 w 36"/>
              <a:gd name="T57" fmla="*/ 2147483647 h 70"/>
              <a:gd name="T58" fmla="*/ 2147483647 w 36"/>
              <a:gd name="T59" fmla="*/ 2147483647 h 70"/>
              <a:gd name="T60" fmla="*/ 2147483647 w 36"/>
              <a:gd name="T61" fmla="*/ 2147483647 h 70"/>
              <a:gd name="T62" fmla="*/ 2147483647 w 36"/>
              <a:gd name="T63" fmla="*/ 2147483647 h 70"/>
              <a:gd name="T64" fmla="*/ 2147483647 w 36"/>
              <a:gd name="T65" fmla="*/ 2147483647 h 70"/>
              <a:gd name="T66" fmla="*/ 2147483647 w 36"/>
              <a:gd name="T67" fmla="*/ 2147483647 h 70"/>
              <a:gd name="T68" fmla="*/ 2147483647 w 36"/>
              <a:gd name="T69" fmla="*/ 2147483647 h 70"/>
              <a:gd name="T70" fmla="*/ 2147483647 w 36"/>
              <a:gd name="T71" fmla="*/ 2147483647 h 70"/>
              <a:gd name="T72" fmla="*/ 2147483647 w 36"/>
              <a:gd name="T73" fmla="*/ 2147483647 h 70"/>
              <a:gd name="T74" fmla="*/ 2147483647 w 36"/>
              <a:gd name="T75" fmla="*/ 2147483647 h 70"/>
              <a:gd name="T76" fmla="*/ 2147483647 w 36"/>
              <a:gd name="T77" fmla="*/ 2147483647 h 70"/>
              <a:gd name="T78" fmla="*/ 2147483647 w 36"/>
              <a:gd name="T79" fmla="*/ 2147483647 h 70"/>
              <a:gd name="T80" fmla="*/ 2147483647 w 36"/>
              <a:gd name="T81" fmla="*/ 2147483647 h 70"/>
              <a:gd name="T82" fmla="*/ 2147483647 w 36"/>
              <a:gd name="T83" fmla="*/ 2147483647 h 70"/>
              <a:gd name="T84" fmla="*/ 2147483647 w 36"/>
              <a:gd name="T85" fmla="*/ 2147483647 h 70"/>
              <a:gd name="T86" fmla="*/ 2147483647 w 36"/>
              <a:gd name="T87" fmla="*/ 2147483647 h 70"/>
              <a:gd name="T88" fmla="*/ 2147483647 w 36"/>
              <a:gd name="T89" fmla="*/ 2147483647 h 7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6" h="70">
                <a:moveTo>
                  <a:pt x="10" y="70"/>
                </a:moveTo>
                <a:lnTo>
                  <a:pt x="10" y="70"/>
                </a:lnTo>
                <a:lnTo>
                  <a:pt x="4" y="60"/>
                </a:lnTo>
                <a:lnTo>
                  <a:pt x="0" y="48"/>
                </a:lnTo>
                <a:lnTo>
                  <a:pt x="0" y="36"/>
                </a:lnTo>
                <a:lnTo>
                  <a:pt x="0" y="24"/>
                </a:lnTo>
                <a:lnTo>
                  <a:pt x="4" y="32"/>
                </a:lnTo>
                <a:lnTo>
                  <a:pt x="12" y="38"/>
                </a:lnTo>
                <a:lnTo>
                  <a:pt x="8" y="28"/>
                </a:lnTo>
                <a:lnTo>
                  <a:pt x="6" y="18"/>
                </a:lnTo>
                <a:lnTo>
                  <a:pt x="8" y="12"/>
                </a:lnTo>
                <a:lnTo>
                  <a:pt x="10" y="8"/>
                </a:lnTo>
                <a:lnTo>
                  <a:pt x="16" y="2"/>
                </a:lnTo>
                <a:lnTo>
                  <a:pt x="22" y="0"/>
                </a:lnTo>
                <a:lnTo>
                  <a:pt x="20" y="8"/>
                </a:lnTo>
                <a:lnTo>
                  <a:pt x="22" y="16"/>
                </a:lnTo>
                <a:lnTo>
                  <a:pt x="26" y="12"/>
                </a:lnTo>
                <a:lnTo>
                  <a:pt x="28" y="10"/>
                </a:lnTo>
                <a:lnTo>
                  <a:pt x="34" y="26"/>
                </a:lnTo>
                <a:lnTo>
                  <a:pt x="36" y="34"/>
                </a:lnTo>
                <a:lnTo>
                  <a:pt x="36" y="42"/>
                </a:lnTo>
                <a:lnTo>
                  <a:pt x="34" y="48"/>
                </a:lnTo>
                <a:lnTo>
                  <a:pt x="32" y="38"/>
                </a:lnTo>
                <a:lnTo>
                  <a:pt x="30" y="36"/>
                </a:lnTo>
                <a:lnTo>
                  <a:pt x="26" y="34"/>
                </a:lnTo>
                <a:lnTo>
                  <a:pt x="28" y="40"/>
                </a:lnTo>
                <a:lnTo>
                  <a:pt x="30" y="46"/>
                </a:lnTo>
                <a:lnTo>
                  <a:pt x="30" y="54"/>
                </a:lnTo>
                <a:lnTo>
                  <a:pt x="30" y="60"/>
                </a:lnTo>
                <a:lnTo>
                  <a:pt x="28" y="64"/>
                </a:lnTo>
                <a:lnTo>
                  <a:pt x="24" y="70"/>
                </a:lnTo>
                <a:lnTo>
                  <a:pt x="10"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50" name="Freeform 380"/>
          <p:cNvSpPr>
            <a:spLocks/>
          </p:cNvSpPr>
          <p:nvPr/>
        </p:nvSpPr>
        <p:spPr bwMode="gray">
          <a:xfrm>
            <a:off x="8729663" y="242888"/>
            <a:ext cx="14287" cy="14287"/>
          </a:xfrm>
          <a:custGeom>
            <a:avLst/>
            <a:gdLst>
              <a:gd name="T0" fmla="*/ 2147483647 w 18"/>
              <a:gd name="T1" fmla="*/ 2147483647 h 20"/>
              <a:gd name="T2" fmla="*/ 2147483647 w 18"/>
              <a:gd name="T3" fmla="*/ 2147483647 h 20"/>
              <a:gd name="T4" fmla="*/ 2147483647 w 18"/>
              <a:gd name="T5" fmla="*/ 2147483647 h 20"/>
              <a:gd name="T6" fmla="*/ 0 w 18"/>
              <a:gd name="T7" fmla="*/ 2147483647 h 20"/>
              <a:gd name="T8" fmla="*/ 0 w 18"/>
              <a:gd name="T9" fmla="*/ 2147483647 h 20"/>
              <a:gd name="T10" fmla="*/ 2147483647 w 18"/>
              <a:gd name="T11" fmla="*/ 0 h 20"/>
              <a:gd name="T12" fmla="*/ 2147483647 w 18"/>
              <a:gd name="T13" fmla="*/ 2147483647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20">
                <a:moveTo>
                  <a:pt x="18" y="8"/>
                </a:moveTo>
                <a:lnTo>
                  <a:pt x="6" y="20"/>
                </a:lnTo>
                <a:lnTo>
                  <a:pt x="0" y="14"/>
                </a:lnTo>
                <a:lnTo>
                  <a:pt x="12" y="0"/>
                </a:lnTo>
                <a:lnTo>
                  <a:pt x="18"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51" name="Freeform 381"/>
          <p:cNvSpPr>
            <a:spLocks/>
          </p:cNvSpPr>
          <p:nvPr/>
        </p:nvSpPr>
        <p:spPr bwMode="gray">
          <a:xfrm>
            <a:off x="8729663" y="242888"/>
            <a:ext cx="14287" cy="14287"/>
          </a:xfrm>
          <a:custGeom>
            <a:avLst/>
            <a:gdLst>
              <a:gd name="T0" fmla="*/ 2147483647 w 18"/>
              <a:gd name="T1" fmla="*/ 2147483647 h 20"/>
              <a:gd name="T2" fmla="*/ 2147483647 w 18"/>
              <a:gd name="T3" fmla="*/ 2147483647 h 20"/>
              <a:gd name="T4" fmla="*/ 2147483647 w 18"/>
              <a:gd name="T5" fmla="*/ 2147483647 h 20"/>
              <a:gd name="T6" fmla="*/ 0 w 18"/>
              <a:gd name="T7" fmla="*/ 2147483647 h 20"/>
              <a:gd name="T8" fmla="*/ 0 w 18"/>
              <a:gd name="T9" fmla="*/ 2147483647 h 20"/>
              <a:gd name="T10" fmla="*/ 2147483647 w 18"/>
              <a:gd name="T11" fmla="*/ 0 h 2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8" h="20">
                <a:moveTo>
                  <a:pt x="18" y="8"/>
                </a:moveTo>
                <a:lnTo>
                  <a:pt x="6" y="20"/>
                </a:lnTo>
                <a:lnTo>
                  <a:pt x="0" y="14"/>
                </a:lnTo>
                <a:lnTo>
                  <a:pt x="1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52" name="Freeform 382"/>
          <p:cNvSpPr>
            <a:spLocks/>
          </p:cNvSpPr>
          <p:nvPr/>
        </p:nvSpPr>
        <p:spPr bwMode="gray">
          <a:xfrm>
            <a:off x="8753475" y="207963"/>
            <a:ext cx="23813" cy="25400"/>
          </a:xfrm>
          <a:custGeom>
            <a:avLst/>
            <a:gdLst>
              <a:gd name="T0" fmla="*/ 0 w 34"/>
              <a:gd name="T1" fmla="*/ 2147483647 h 36"/>
              <a:gd name="T2" fmla="*/ 0 w 34"/>
              <a:gd name="T3" fmla="*/ 2147483647 h 36"/>
              <a:gd name="T4" fmla="*/ 2147483647 w 34"/>
              <a:gd name="T5" fmla="*/ 2147483647 h 36"/>
              <a:gd name="T6" fmla="*/ 2147483647 w 34"/>
              <a:gd name="T7" fmla="*/ 2147483647 h 36"/>
              <a:gd name="T8" fmla="*/ 2147483647 w 34"/>
              <a:gd name="T9" fmla="*/ 0 h 36"/>
              <a:gd name="T10" fmla="*/ 2147483647 w 34"/>
              <a:gd name="T11" fmla="*/ 0 h 36"/>
              <a:gd name="T12" fmla="*/ 2147483647 w 34"/>
              <a:gd name="T13" fmla="*/ 0 h 36"/>
              <a:gd name="T14" fmla="*/ 2147483647 w 34"/>
              <a:gd name="T15" fmla="*/ 2147483647 h 36"/>
              <a:gd name="T16" fmla="*/ 2147483647 w 34"/>
              <a:gd name="T17" fmla="*/ 2147483647 h 36"/>
              <a:gd name="T18" fmla="*/ 2147483647 w 34"/>
              <a:gd name="T19" fmla="*/ 2147483647 h 36"/>
              <a:gd name="T20" fmla="*/ 2147483647 w 34"/>
              <a:gd name="T21" fmla="*/ 2147483647 h 36"/>
              <a:gd name="T22" fmla="*/ 2147483647 w 34"/>
              <a:gd name="T23" fmla="*/ 2147483647 h 36"/>
              <a:gd name="T24" fmla="*/ 2147483647 w 34"/>
              <a:gd name="T25" fmla="*/ 2147483647 h 36"/>
              <a:gd name="T26" fmla="*/ 2147483647 w 34"/>
              <a:gd name="T27" fmla="*/ 2147483647 h 36"/>
              <a:gd name="T28" fmla="*/ 2147483647 w 34"/>
              <a:gd name="T29" fmla="*/ 2147483647 h 36"/>
              <a:gd name="T30" fmla="*/ 2147483647 w 34"/>
              <a:gd name="T31" fmla="*/ 2147483647 h 36"/>
              <a:gd name="T32" fmla="*/ 2147483647 w 34"/>
              <a:gd name="T33" fmla="*/ 2147483647 h 36"/>
              <a:gd name="T34" fmla="*/ 0 w 34"/>
              <a:gd name="T35" fmla="*/ 2147483647 h 36"/>
              <a:gd name="T36" fmla="*/ 0 w 34"/>
              <a:gd name="T37" fmla="*/ 2147483647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4" h="36">
                <a:moveTo>
                  <a:pt x="0" y="28"/>
                </a:moveTo>
                <a:lnTo>
                  <a:pt x="0" y="28"/>
                </a:lnTo>
                <a:lnTo>
                  <a:pt x="4" y="12"/>
                </a:lnTo>
                <a:lnTo>
                  <a:pt x="8" y="6"/>
                </a:lnTo>
                <a:lnTo>
                  <a:pt x="14" y="0"/>
                </a:lnTo>
                <a:lnTo>
                  <a:pt x="22" y="0"/>
                </a:lnTo>
                <a:lnTo>
                  <a:pt x="28" y="4"/>
                </a:lnTo>
                <a:lnTo>
                  <a:pt x="32" y="6"/>
                </a:lnTo>
                <a:lnTo>
                  <a:pt x="34" y="10"/>
                </a:lnTo>
                <a:lnTo>
                  <a:pt x="34" y="18"/>
                </a:lnTo>
                <a:lnTo>
                  <a:pt x="30" y="26"/>
                </a:lnTo>
                <a:lnTo>
                  <a:pt x="22" y="30"/>
                </a:lnTo>
                <a:lnTo>
                  <a:pt x="14" y="34"/>
                </a:lnTo>
                <a:lnTo>
                  <a:pt x="6" y="36"/>
                </a:lnTo>
                <a:lnTo>
                  <a:pt x="0" y="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53" name="Freeform 383"/>
          <p:cNvSpPr>
            <a:spLocks/>
          </p:cNvSpPr>
          <p:nvPr/>
        </p:nvSpPr>
        <p:spPr bwMode="gray">
          <a:xfrm>
            <a:off x="8745538" y="349250"/>
            <a:ext cx="61912" cy="17463"/>
          </a:xfrm>
          <a:custGeom>
            <a:avLst/>
            <a:gdLst>
              <a:gd name="T0" fmla="*/ 2147483647 w 86"/>
              <a:gd name="T1" fmla="*/ 0 h 26"/>
              <a:gd name="T2" fmla="*/ 2147483647 w 86"/>
              <a:gd name="T3" fmla="*/ 2147483647 h 26"/>
              <a:gd name="T4" fmla="*/ 0 w 86"/>
              <a:gd name="T5" fmla="*/ 2147483647 h 26"/>
              <a:gd name="T6" fmla="*/ 0 w 86"/>
              <a:gd name="T7" fmla="*/ 0 h 26"/>
              <a:gd name="T8" fmla="*/ 2147483647 w 86"/>
              <a:gd name="T9" fmla="*/ 0 h 26"/>
              <a:gd name="T10" fmla="*/ 2147483647 w 86"/>
              <a:gd name="T11" fmla="*/ 0 h 2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6" h="26">
                <a:moveTo>
                  <a:pt x="86" y="0"/>
                </a:moveTo>
                <a:lnTo>
                  <a:pt x="86" y="26"/>
                </a:lnTo>
                <a:lnTo>
                  <a:pt x="0" y="26"/>
                </a:lnTo>
                <a:lnTo>
                  <a:pt x="0" y="0"/>
                </a:lnTo>
                <a:lnTo>
                  <a:pt x="8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54" name="Freeform 384"/>
          <p:cNvSpPr>
            <a:spLocks/>
          </p:cNvSpPr>
          <p:nvPr/>
        </p:nvSpPr>
        <p:spPr bwMode="gray">
          <a:xfrm>
            <a:off x="8640763" y="227013"/>
            <a:ext cx="119062" cy="249237"/>
          </a:xfrm>
          <a:custGeom>
            <a:avLst/>
            <a:gdLst>
              <a:gd name="T0" fmla="*/ 2147483647 w 168"/>
              <a:gd name="T1" fmla="*/ 2147483647 h 352"/>
              <a:gd name="T2" fmla="*/ 2147483647 w 168"/>
              <a:gd name="T3" fmla="*/ 2147483647 h 352"/>
              <a:gd name="T4" fmla="*/ 2147483647 w 168"/>
              <a:gd name="T5" fmla="*/ 2147483647 h 352"/>
              <a:gd name="T6" fmla="*/ 2147483647 w 168"/>
              <a:gd name="T7" fmla="*/ 2147483647 h 352"/>
              <a:gd name="T8" fmla="*/ 2147483647 w 168"/>
              <a:gd name="T9" fmla="*/ 2147483647 h 352"/>
              <a:gd name="T10" fmla="*/ 2147483647 w 168"/>
              <a:gd name="T11" fmla="*/ 2147483647 h 352"/>
              <a:gd name="T12" fmla="*/ 2147483647 w 168"/>
              <a:gd name="T13" fmla="*/ 2147483647 h 352"/>
              <a:gd name="T14" fmla="*/ 2147483647 w 168"/>
              <a:gd name="T15" fmla="*/ 2147483647 h 352"/>
              <a:gd name="T16" fmla="*/ 2147483647 w 168"/>
              <a:gd name="T17" fmla="*/ 2147483647 h 352"/>
              <a:gd name="T18" fmla="*/ 2147483647 w 168"/>
              <a:gd name="T19" fmla="*/ 2147483647 h 352"/>
              <a:gd name="T20" fmla="*/ 2147483647 w 168"/>
              <a:gd name="T21" fmla="*/ 2147483647 h 352"/>
              <a:gd name="T22" fmla="*/ 2147483647 w 168"/>
              <a:gd name="T23" fmla="*/ 2147483647 h 352"/>
              <a:gd name="T24" fmla="*/ 2147483647 w 168"/>
              <a:gd name="T25" fmla="*/ 2147483647 h 352"/>
              <a:gd name="T26" fmla="*/ 2147483647 w 168"/>
              <a:gd name="T27" fmla="*/ 2147483647 h 352"/>
              <a:gd name="T28" fmla="*/ 2147483647 w 168"/>
              <a:gd name="T29" fmla="*/ 2147483647 h 352"/>
              <a:gd name="T30" fmla="*/ 0 w 168"/>
              <a:gd name="T31" fmla="*/ 2147483647 h 352"/>
              <a:gd name="T32" fmla="*/ 2147483647 w 168"/>
              <a:gd name="T33" fmla="*/ 2147483647 h 352"/>
              <a:gd name="T34" fmla="*/ 2147483647 w 168"/>
              <a:gd name="T35" fmla="*/ 2147483647 h 352"/>
              <a:gd name="T36" fmla="*/ 2147483647 w 168"/>
              <a:gd name="T37" fmla="*/ 2147483647 h 352"/>
              <a:gd name="T38" fmla="*/ 2147483647 w 168"/>
              <a:gd name="T39" fmla="*/ 2147483647 h 352"/>
              <a:gd name="T40" fmla="*/ 2147483647 w 168"/>
              <a:gd name="T41" fmla="*/ 2147483647 h 352"/>
              <a:gd name="T42" fmla="*/ 2147483647 w 168"/>
              <a:gd name="T43" fmla="*/ 2147483647 h 352"/>
              <a:gd name="T44" fmla="*/ 2147483647 w 168"/>
              <a:gd name="T45" fmla="*/ 2147483647 h 352"/>
              <a:gd name="T46" fmla="*/ 2147483647 w 168"/>
              <a:gd name="T47" fmla="*/ 2147483647 h 352"/>
              <a:gd name="T48" fmla="*/ 2147483647 w 168"/>
              <a:gd name="T49" fmla="*/ 2147483647 h 352"/>
              <a:gd name="T50" fmla="*/ 2147483647 w 168"/>
              <a:gd name="T51" fmla="*/ 2147483647 h 352"/>
              <a:gd name="T52" fmla="*/ 2147483647 w 168"/>
              <a:gd name="T53" fmla="*/ 2147483647 h 352"/>
              <a:gd name="T54" fmla="*/ 2147483647 w 168"/>
              <a:gd name="T55" fmla="*/ 2147483647 h 352"/>
              <a:gd name="T56" fmla="*/ 2147483647 w 168"/>
              <a:gd name="T57" fmla="*/ 2147483647 h 352"/>
              <a:gd name="T58" fmla="*/ 2147483647 w 168"/>
              <a:gd name="T59" fmla="*/ 2147483647 h 352"/>
              <a:gd name="T60" fmla="*/ 2147483647 w 168"/>
              <a:gd name="T61" fmla="*/ 2147483647 h 352"/>
              <a:gd name="T62" fmla="*/ 2147483647 w 168"/>
              <a:gd name="T63" fmla="*/ 2147483647 h 352"/>
              <a:gd name="T64" fmla="*/ 2147483647 w 168"/>
              <a:gd name="T65" fmla="*/ 2147483647 h 352"/>
              <a:gd name="T66" fmla="*/ 2147483647 w 168"/>
              <a:gd name="T67" fmla="*/ 2147483647 h 352"/>
              <a:gd name="T68" fmla="*/ 2147483647 w 168"/>
              <a:gd name="T69" fmla="*/ 2147483647 h 352"/>
              <a:gd name="T70" fmla="*/ 2147483647 w 168"/>
              <a:gd name="T71" fmla="*/ 2147483647 h 352"/>
              <a:gd name="T72" fmla="*/ 2147483647 w 168"/>
              <a:gd name="T73" fmla="*/ 0 h 352"/>
              <a:gd name="T74" fmla="*/ 2147483647 w 168"/>
              <a:gd name="T75" fmla="*/ 2147483647 h 352"/>
              <a:gd name="T76" fmla="*/ 2147483647 w 168"/>
              <a:gd name="T77" fmla="*/ 2147483647 h 352"/>
              <a:gd name="T78" fmla="*/ 2147483647 w 168"/>
              <a:gd name="T79" fmla="*/ 2147483647 h 352"/>
              <a:gd name="T80" fmla="*/ 2147483647 w 168"/>
              <a:gd name="T81" fmla="*/ 2147483647 h 352"/>
              <a:gd name="T82" fmla="*/ 2147483647 w 168"/>
              <a:gd name="T83" fmla="*/ 2147483647 h 352"/>
              <a:gd name="T84" fmla="*/ 2147483647 w 168"/>
              <a:gd name="T85" fmla="*/ 2147483647 h 352"/>
              <a:gd name="T86" fmla="*/ 2147483647 w 168"/>
              <a:gd name="T87" fmla="*/ 2147483647 h 352"/>
              <a:gd name="T88" fmla="*/ 2147483647 w 168"/>
              <a:gd name="T89" fmla="*/ 2147483647 h 352"/>
              <a:gd name="T90" fmla="*/ 2147483647 w 168"/>
              <a:gd name="T91" fmla="*/ 2147483647 h 352"/>
              <a:gd name="T92" fmla="*/ 2147483647 w 168"/>
              <a:gd name="T93" fmla="*/ 2147483647 h 352"/>
              <a:gd name="T94" fmla="*/ 2147483647 w 168"/>
              <a:gd name="T95" fmla="*/ 2147483647 h 352"/>
              <a:gd name="T96" fmla="*/ 2147483647 w 168"/>
              <a:gd name="T97" fmla="*/ 2147483647 h 352"/>
              <a:gd name="T98" fmla="*/ 2147483647 w 168"/>
              <a:gd name="T99" fmla="*/ 2147483647 h 352"/>
              <a:gd name="T100" fmla="*/ 2147483647 w 168"/>
              <a:gd name="T101" fmla="*/ 2147483647 h 352"/>
              <a:gd name="T102" fmla="*/ 2147483647 w 168"/>
              <a:gd name="T103" fmla="*/ 2147483647 h 352"/>
              <a:gd name="T104" fmla="*/ 2147483647 w 168"/>
              <a:gd name="T105" fmla="*/ 2147483647 h 352"/>
              <a:gd name="T106" fmla="*/ 2147483647 w 168"/>
              <a:gd name="T107" fmla="*/ 2147483647 h 352"/>
              <a:gd name="T108" fmla="*/ 2147483647 w 168"/>
              <a:gd name="T109" fmla="*/ 2147483647 h 352"/>
              <a:gd name="T110" fmla="*/ 2147483647 w 168"/>
              <a:gd name="T111" fmla="*/ 2147483647 h 352"/>
              <a:gd name="T112" fmla="*/ 2147483647 w 168"/>
              <a:gd name="T113" fmla="*/ 2147483647 h 352"/>
              <a:gd name="T114" fmla="*/ 2147483647 w 168"/>
              <a:gd name="T115" fmla="*/ 2147483647 h 352"/>
              <a:gd name="T116" fmla="*/ 2147483647 w 168"/>
              <a:gd name="T117" fmla="*/ 2147483647 h 352"/>
              <a:gd name="T118" fmla="*/ 2147483647 w 168"/>
              <a:gd name="T119" fmla="*/ 2147483647 h 352"/>
              <a:gd name="T120" fmla="*/ 2147483647 w 168"/>
              <a:gd name="T121" fmla="*/ 2147483647 h 352"/>
              <a:gd name="T122" fmla="*/ 2147483647 w 168"/>
              <a:gd name="T123" fmla="*/ 2147483647 h 352"/>
              <a:gd name="T124" fmla="*/ 2147483647 w 168"/>
              <a:gd name="T125" fmla="*/ 2147483647 h 3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68" h="352">
                <a:moveTo>
                  <a:pt x="26" y="342"/>
                </a:moveTo>
                <a:lnTo>
                  <a:pt x="26" y="342"/>
                </a:lnTo>
                <a:lnTo>
                  <a:pt x="26" y="336"/>
                </a:lnTo>
                <a:lnTo>
                  <a:pt x="26" y="332"/>
                </a:lnTo>
                <a:lnTo>
                  <a:pt x="32" y="324"/>
                </a:lnTo>
                <a:lnTo>
                  <a:pt x="40" y="316"/>
                </a:lnTo>
                <a:lnTo>
                  <a:pt x="44" y="312"/>
                </a:lnTo>
                <a:lnTo>
                  <a:pt x="46" y="306"/>
                </a:lnTo>
                <a:lnTo>
                  <a:pt x="48" y="290"/>
                </a:lnTo>
                <a:lnTo>
                  <a:pt x="52" y="274"/>
                </a:lnTo>
                <a:lnTo>
                  <a:pt x="56" y="258"/>
                </a:lnTo>
                <a:lnTo>
                  <a:pt x="60" y="250"/>
                </a:lnTo>
                <a:lnTo>
                  <a:pt x="66" y="244"/>
                </a:lnTo>
                <a:lnTo>
                  <a:pt x="68" y="220"/>
                </a:lnTo>
                <a:lnTo>
                  <a:pt x="76" y="198"/>
                </a:lnTo>
                <a:lnTo>
                  <a:pt x="86" y="178"/>
                </a:lnTo>
                <a:lnTo>
                  <a:pt x="102" y="158"/>
                </a:lnTo>
                <a:lnTo>
                  <a:pt x="98" y="148"/>
                </a:lnTo>
                <a:lnTo>
                  <a:pt x="94" y="138"/>
                </a:lnTo>
                <a:lnTo>
                  <a:pt x="90" y="138"/>
                </a:lnTo>
                <a:lnTo>
                  <a:pt x="88" y="134"/>
                </a:lnTo>
                <a:lnTo>
                  <a:pt x="84" y="130"/>
                </a:lnTo>
                <a:lnTo>
                  <a:pt x="84" y="126"/>
                </a:lnTo>
                <a:lnTo>
                  <a:pt x="70" y="142"/>
                </a:lnTo>
                <a:lnTo>
                  <a:pt x="62" y="148"/>
                </a:lnTo>
                <a:lnTo>
                  <a:pt x="54" y="154"/>
                </a:lnTo>
                <a:lnTo>
                  <a:pt x="52" y="154"/>
                </a:lnTo>
                <a:lnTo>
                  <a:pt x="46" y="150"/>
                </a:lnTo>
                <a:lnTo>
                  <a:pt x="42" y="146"/>
                </a:lnTo>
                <a:lnTo>
                  <a:pt x="38" y="140"/>
                </a:lnTo>
                <a:lnTo>
                  <a:pt x="30" y="128"/>
                </a:lnTo>
                <a:lnTo>
                  <a:pt x="26" y="124"/>
                </a:lnTo>
                <a:lnTo>
                  <a:pt x="22" y="120"/>
                </a:lnTo>
                <a:lnTo>
                  <a:pt x="16" y="116"/>
                </a:lnTo>
                <a:lnTo>
                  <a:pt x="10" y="116"/>
                </a:lnTo>
                <a:lnTo>
                  <a:pt x="4" y="112"/>
                </a:lnTo>
                <a:lnTo>
                  <a:pt x="2" y="106"/>
                </a:lnTo>
                <a:lnTo>
                  <a:pt x="0" y="94"/>
                </a:lnTo>
                <a:lnTo>
                  <a:pt x="6" y="92"/>
                </a:lnTo>
                <a:lnTo>
                  <a:pt x="12" y="92"/>
                </a:lnTo>
                <a:lnTo>
                  <a:pt x="22" y="100"/>
                </a:lnTo>
                <a:lnTo>
                  <a:pt x="30" y="108"/>
                </a:lnTo>
                <a:lnTo>
                  <a:pt x="38" y="116"/>
                </a:lnTo>
                <a:lnTo>
                  <a:pt x="46" y="124"/>
                </a:lnTo>
                <a:lnTo>
                  <a:pt x="50" y="128"/>
                </a:lnTo>
                <a:lnTo>
                  <a:pt x="56" y="132"/>
                </a:lnTo>
                <a:lnTo>
                  <a:pt x="66" y="120"/>
                </a:lnTo>
                <a:lnTo>
                  <a:pt x="76" y="108"/>
                </a:lnTo>
                <a:lnTo>
                  <a:pt x="78" y="104"/>
                </a:lnTo>
                <a:lnTo>
                  <a:pt x="82" y="102"/>
                </a:lnTo>
                <a:lnTo>
                  <a:pt x="92" y="100"/>
                </a:lnTo>
                <a:lnTo>
                  <a:pt x="96" y="94"/>
                </a:lnTo>
                <a:lnTo>
                  <a:pt x="94" y="78"/>
                </a:lnTo>
                <a:lnTo>
                  <a:pt x="88" y="68"/>
                </a:lnTo>
                <a:lnTo>
                  <a:pt x="82" y="58"/>
                </a:lnTo>
                <a:lnTo>
                  <a:pt x="84" y="46"/>
                </a:lnTo>
                <a:lnTo>
                  <a:pt x="88" y="40"/>
                </a:lnTo>
                <a:lnTo>
                  <a:pt x="92" y="36"/>
                </a:lnTo>
                <a:lnTo>
                  <a:pt x="96" y="36"/>
                </a:lnTo>
                <a:lnTo>
                  <a:pt x="100" y="36"/>
                </a:lnTo>
                <a:lnTo>
                  <a:pt x="104" y="38"/>
                </a:lnTo>
                <a:lnTo>
                  <a:pt x="108" y="36"/>
                </a:lnTo>
                <a:lnTo>
                  <a:pt x="112" y="36"/>
                </a:lnTo>
                <a:lnTo>
                  <a:pt x="116" y="38"/>
                </a:lnTo>
                <a:lnTo>
                  <a:pt x="120" y="46"/>
                </a:lnTo>
                <a:lnTo>
                  <a:pt x="124" y="56"/>
                </a:lnTo>
                <a:lnTo>
                  <a:pt x="114" y="76"/>
                </a:lnTo>
                <a:lnTo>
                  <a:pt x="112" y="78"/>
                </a:lnTo>
                <a:lnTo>
                  <a:pt x="112" y="82"/>
                </a:lnTo>
                <a:lnTo>
                  <a:pt x="114" y="86"/>
                </a:lnTo>
                <a:lnTo>
                  <a:pt x="122" y="86"/>
                </a:lnTo>
                <a:lnTo>
                  <a:pt x="124" y="82"/>
                </a:lnTo>
                <a:lnTo>
                  <a:pt x="130" y="78"/>
                </a:lnTo>
                <a:lnTo>
                  <a:pt x="140" y="74"/>
                </a:lnTo>
                <a:lnTo>
                  <a:pt x="154" y="64"/>
                </a:lnTo>
                <a:lnTo>
                  <a:pt x="154" y="56"/>
                </a:lnTo>
                <a:lnTo>
                  <a:pt x="154" y="50"/>
                </a:lnTo>
                <a:lnTo>
                  <a:pt x="156" y="42"/>
                </a:lnTo>
                <a:lnTo>
                  <a:pt x="154" y="34"/>
                </a:lnTo>
                <a:lnTo>
                  <a:pt x="150" y="30"/>
                </a:lnTo>
                <a:lnTo>
                  <a:pt x="146" y="24"/>
                </a:lnTo>
                <a:lnTo>
                  <a:pt x="142" y="14"/>
                </a:lnTo>
                <a:lnTo>
                  <a:pt x="144" y="6"/>
                </a:lnTo>
                <a:lnTo>
                  <a:pt x="148" y="0"/>
                </a:lnTo>
                <a:lnTo>
                  <a:pt x="150" y="0"/>
                </a:lnTo>
                <a:lnTo>
                  <a:pt x="160" y="14"/>
                </a:lnTo>
                <a:lnTo>
                  <a:pt x="164" y="22"/>
                </a:lnTo>
                <a:lnTo>
                  <a:pt x="166" y="30"/>
                </a:lnTo>
                <a:lnTo>
                  <a:pt x="168" y="52"/>
                </a:lnTo>
                <a:lnTo>
                  <a:pt x="168" y="74"/>
                </a:lnTo>
                <a:lnTo>
                  <a:pt x="156" y="84"/>
                </a:lnTo>
                <a:lnTo>
                  <a:pt x="142" y="92"/>
                </a:lnTo>
                <a:lnTo>
                  <a:pt x="136" y="106"/>
                </a:lnTo>
                <a:lnTo>
                  <a:pt x="134" y="124"/>
                </a:lnTo>
                <a:lnTo>
                  <a:pt x="130" y="142"/>
                </a:lnTo>
                <a:lnTo>
                  <a:pt x="134" y="154"/>
                </a:lnTo>
                <a:lnTo>
                  <a:pt x="138" y="168"/>
                </a:lnTo>
                <a:lnTo>
                  <a:pt x="138" y="180"/>
                </a:lnTo>
                <a:lnTo>
                  <a:pt x="136" y="192"/>
                </a:lnTo>
                <a:lnTo>
                  <a:pt x="134" y="198"/>
                </a:lnTo>
                <a:lnTo>
                  <a:pt x="128" y="202"/>
                </a:lnTo>
                <a:lnTo>
                  <a:pt x="120" y="210"/>
                </a:lnTo>
                <a:lnTo>
                  <a:pt x="104" y="222"/>
                </a:lnTo>
                <a:lnTo>
                  <a:pt x="110" y="228"/>
                </a:lnTo>
                <a:lnTo>
                  <a:pt x="112" y="234"/>
                </a:lnTo>
                <a:lnTo>
                  <a:pt x="116" y="248"/>
                </a:lnTo>
                <a:lnTo>
                  <a:pt x="116" y="262"/>
                </a:lnTo>
                <a:lnTo>
                  <a:pt x="116" y="280"/>
                </a:lnTo>
                <a:lnTo>
                  <a:pt x="118" y="284"/>
                </a:lnTo>
                <a:lnTo>
                  <a:pt x="120" y="288"/>
                </a:lnTo>
                <a:lnTo>
                  <a:pt x="122" y="292"/>
                </a:lnTo>
                <a:lnTo>
                  <a:pt x="122" y="296"/>
                </a:lnTo>
                <a:lnTo>
                  <a:pt x="114" y="306"/>
                </a:lnTo>
                <a:lnTo>
                  <a:pt x="112" y="312"/>
                </a:lnTo>
                <a:lnTo>
                  <a:pt x="110" y="318"/>
                </a:lnTo>
                <a:lnTo>
                  <a:pt x="106" y="324"/>
                </a:lnTo>
                <a:lnTo>
                  <a:pt x="100" y="326"/>
                </a:lnTo>
                <a:lnTo>
                  <a:pt x="90" y="328"/>
                </a:lnTo>
                <a:lnTo>
                  <a:pt x="88" y="326"/>
                </a:lnTo>
                <a:lnTo>
                  <a:pt x="90" y="320"/>
                </a:lnTo>
                <a:lnTo>
                  <a:pt x="94" y="316"/>
                </a:lnTo>
                <a:lnTo>
                  <a:pt x="96" y="310"/>
                </a:lnTo>
                <a:lnTo>
                  <a:pt x="98" y="302"/>
                </a:lnTo>
                <a:lnTo>
                  <a:pt x="100" y="296"/>
                </a:lnTo>
                <a:lnTo>
                  <a:pt x="104" y="288"/>
                </a:lnTo>
                <a:lnTo>
                  <a:pt x="94" y="264"/>
                </a:lnTo>
                <a:lnTo>
                  <a:pt x="90" y="250"/>
                </a:lnTo>
                <a:lnTo>
                  <a:pt x="88" y="236"/>
                </a:lnTo>
                <a:lnTo>
                  <a:pt x="86" y="242"/>
                </a:lnTo>
                <a:lnTo>
                  <a:pt x="86" y="248"/>
                </a:lnTo>
                <a:lnTo>
                  <a:pt x="88" y="260"/>
                </a:lnTo>
                <a:lnTo>
                  <a:pt x="78" y="272"/>
                </a:lnTo>
                <a:lnTo>
                  <a:pt x="68" y="286"/>
                </a:lnTo>
                <a:lnTo>
                  <a:pt x="60" y="302"/>
                </a:lnTo>
                <a:lnTo>
                  <a:pt x="58" y="310"/>
                </a:lnTo>
                <a:lnTo>
                  <a:pt x="58" y="318"/>
                </a:lnTo>
                <a:lnTo>
                  <a:pt x="48" y="336"/>
                </a:lnTo>
                <a:lnTo>
                  <a:pt x="42" y="344"/>
                </a:lnTo>
                <a:lnTo>
                  <a:pt x="38" y="352"/>
                </a:lnTo>
                <a:lnTo>
                  <a:pt x="36" y="352"/>
                </a:lnTo>
                <a:lnTo>
                  <a:pt x="32" y="350"/>
                </a:lnTo>
                <a:lnTo>
                  <a:pt x="28" y="346"/>
                </a:lnTo>
                <a:lnTo>
                  <a:pt x="26" y="3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55" name="Freeform 385"/>
          <p:cNvSpPr>
            <a:spLocks/>
          </p:cNvSpPr>
          <p:nvPr/>
        </p:nvSpPr>
        <p:spPr bwMode="gray">
          <a:xfrm>
            <a:off x="8764588" y="404813"/>
            <a:ext cx="36512" cy="5715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2147483647 w 52"/>
              <a:gd name="T15" fmla="*/ 2147483647 h 80"/>
              <a:gd name="T16" fmla="*/ 2147483647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2147483647 w 52"/>
              <a:gd name="T27" fmla="*/ 2147483647 h 80"/>
              <a:gd name="T28" fmla="*/ 2147483647 w 52"/>
              <a:gd name="T29" fmla="*/ 2147483647 h 80"/>
              <a:gd name="T30" fmla="*/ 2147483647 w 52"/>
              <a:gd name="T31" fmla="*/ 2147483647 h 80"/>
              <a:gd name="T32" fmla="*/ 2147483647 w 52"/>
              <a:gd name="T33" fmla="*/ 2147483647 h 80"/>
              <a:gd name="T34" fmla="*/ 0 w 52"/>
              <a:gd name="T35" fmla="*/ 2147483647 h 80"/>
              <a:gd name="T36" fmla="*/ 0 w 52"/>
              <a:gd name="T37" fmla="*/ 2147483647 h 80"/>
              <a:gd name="T38" fmla="*/ 0 w 52"/>
              <a:gd name="T39" fmla="*/ 2147483647 h 80"/>
              <a:gd name="T40" fmla="*/ 0 w 52"/>
              <a:gd name="T41" fmla="*/ 2147483647 h 80"/>
              <a:gd name="T42" fmla="*/ 2147483647 w 52"/>
              <a:gd name="T43" fmla="*/ 0 h 80"/>
              <a:gd name="T44" fmla="*/ 2147483647 w 52"/>
              <a:gd name="T45" fmla="*/ 0 h 80"/>
              <a:gd name="T46" fmla="*/ 2147483647 w 52"/>
              <a:gd name="T47" fmla="*/ 2147483647 h 80"/>
              <a:gd name="T48" fmla="*/ 2147483647 w 52"/>
              <a:gd name="T49" fmla="*/ 2147483647 h 80"/>
              <a:gd name="T50" fmla="*/ 2147483647 w 52"/>
              <a:gd name="T51" fmla="*/ 2147483647 h 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2" h="80">
                <a:moveTo>
                  <a:pt x="10" y="10"/>
                </a:moveTo>
                <a:lnTo>
                  <a:pt x="10" y="10"/>
                </a:lnTo>
                <a:lnTo>
                  <a:pt x="34" y="34"/>
                </a:lnTo>
                <a:lnTo>
                  <a:pt x="46" y="44"/>
                </a:lnTo>
                <a:lnTo>
                  <a:pt x="50" y="52"/>
                </a:lnTo>
                <a:lnTo>
                  <a:pt x="52" y="60"/>
                </a:lnTo>
                <a:lnTo>
                  <a:pt x="52" y="70"/>
                </a:lnTo>
                <a:lnTo>
                  <a:pt x="40" y="80"/>
                </a:lnTo>
                <a:lnTo>
                  <a:pt x="40" y="66"/>
                </a:lnTo>
                <a:lnTo>
                  <a:pt x="40" y="60"/>
                </a:lnTo>
                <a:lnTo>
                  <a:pt x="36" y="54"/>
                </a:lnTo>
                <a:lnTo>
                  <a:pt x="4" y="22"/>
                </a:lnTo>
                <a:lnTo>
                  <a:pt x="0" y="16"/>
                </a:lnTo>
                <a:lnTo>
                  <a:pt x="0" y="12"/>
                </a:lnTo>
                <a:lnTo>
                  <a:pt x="0" y="8"/>
                </a:lnTo>
                <a:lnTo>
                  <a:pt x="6" y="0"/>
                </a:lnTo>
                <a:lnTo>
                  <a:pt x="6" y="6"/>
                </a:lnTo>
                <a:lnTo>
                  <a:pt x="1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56" name="Freeform 386"/>
          <p:cNvSpPr>
            <a:spLocks/>
          </p:cNvSpPr>
          <p:nvPr/>
        </p:nvSpPr>
        <p:spPr bwMode="gray">
          <a:xfrm>
            <a:off x="8764588" y="433388"/>
            <a:ext cx="22225" cy="28575"/>
          </a:xfrm>
          <a:custGeom>
            <a:avLst/>
            <a:gdLst>
              <a:gd name="T0" fmla="*/ 2147483647 w 32"/>
              <a:gd name="T1" fmla="*/ 2147483647 h 40"/>
              <a:gd name="T2" fmla="*/ 2147483647 w 32"/>
              <a:gd name="T3" fmla="*/ 2147483647 h 40"/>
              <a:gd name="T4" fmla="*/ 2147483647 w 32"/>
              <a:gd name="T5" fmla="*/ 2147483647 h 40"/>
              <a:gd name="T6" fmla="*/ 2147483647 w 32"/>
              <a:gd name="T7" fmla="*/ 2147483647 h 40"/>
              <a:gd name="T8" fmla="*/ 2147483647 w 32"/>
              <a:gd name="T9" fmla="*/ 2147483647 h 40"/>
              <a:gd name="T10" fmla="*/ 2147483647 w 32"/>
              <a:gd name="T11" fmla="*/ 2147483647 h 40"/>
              <a:gd name="T12" fmla="*/ 2147483647 w 32"/>
              <a:gd name="T13" fmla="*/ 2147483647 h 40"/>
              <a:gd name="T14" fmla="*/ 2147483647 w 32"/>
              <a:gd name="T15" fmla="*/ 2147483647 h 40"/>
              <a:gd name="T16" fmla="*/ 2147483647 w 32"/>
              <a:gd name="T17" fmla="*/ 2147483647 h 40"/>
              <a:gd name="T18" fmla="*/ 2147483647 w 32"/>
              <a:gd name="T19" fmla="*/ 2147483647 h 40"/>
              <a:gd name="T20" fmla="*/ 2147483647 w 32"/>
              <a:gd name="T21" fmla="*/ 2147483647 h 40"/>
              <a:gd name="T22" fmla="*/ 0 w 32"/>
              <a:gd name="T23" fmla="*/ 2147483647 h 40"/>
              <a:gd name="T24" fmla="*/ 0 w 32"/>
              <a:gd name="T25" fmla="*/ 2147483647 h 40"/>
              <a:gd name="T26" fmla="*/ 0 w 32"/>
              <a:gd name="T27" fmla="*/ 2147483647 h 40"/>
              <a:gd name="T28" fmla="*/ 2147483647 w 32"/>
              <a:gd name="T29" fmla="*/ 2147483647 h 40"/>
              <a:gd name="T30" fmla="*/ 2147483647 w 32"/>
              <a:gd name="T31" fmla="*/ 0 h 40"/>
              <a:gd name="T32" fmla="*/ 2147483647 w 32"/>
              <a:gd name="T33" fmla="*/ 2147483647 h 40"/>
              <a:gd name="T34" fmla="*/ 2147483647 w 32"/>
              <a:gd name="T35" fmla="*/ 2147483647 h 40"/>
              <a:gd name="T36" fmla="*/ 2147483647 w 32"/>
              <a:gd name="T37" fmla="*/ 2147483647 h 4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2" h="40">
                <a:moveTo>
                  <a:pt x="32" y="34"/>
                </a:moveTo>
                <a:lnTo>
                  <a:pt x="32" y="34"/>
                </a:lnTo>
                <a:lnTo>
                  <a:pt x="26" y="40"/>
                </a:lnTo>
                <a:lnTo>
                  <a:pt x="20" y="32"/>
                </a:lnTo>
                <a:lnTo>
                  <a:pt x="20" y="12"/>
                </a:lnTo>
                <a:lnTo>
                  <a:pt x="16" y="16"/>
                </a:lnTo>
                <a:lnTo>
                  <a:pt x="14" y="24"/>
                </a:lnTo>
                <a:lnTo>
                  <a:pt x="14" y="40"/>
                </a:lnTo>
                <a:lnTo>
                  <a:pt x="0" y="28"/>
                </a:lnTo>
                <a:lnTo>
                  <a:pt x="0" y="20"/>
                </a:lnTo>
                <a:lnTo>
                  <a:pt x="2" y="12"/>
                </a:lnTo>
                <a:lnTo>
                  <a:pt x="10" y="0"/>
                </a:lnTo>
                <a:lnTo>
                  <a:pt x="32" y="20"/>
                </a:lnTo>
                <a:lnTo>
                  <a:pt x="32"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57" name="Freeform 387"/>
          <p:cNvSpPr>
            <a:spLocks/>
          </p:cNvSpPr>
          <p:nvPr/>
        </p:nvSpPr>
        <p:spPr bwMode="gray">
          <a:xfrm>
            <a:off x="8728075" y="496888"/>
            <a:ext cx="34925" cy="15875"/>
          </a:xfrm>
          <a:custGeom>
            <a:avLst/>
            <a:gdLst>
              <a:gd name="T0" fmla="*/ 2147483647 w 50"/>
              <a:gd name="T1" fmla="*/ 2147483647 h 22"/>
              <a:gd name="T2" fmla="*/ 2147483647 w 50"/>
              <a:gd name="T3" fmla="*/ 2147483647 h 22"/>
              <a:gd name="T4" fmla="*/ 2147483647 w 50"/>
              <a:gd name="T5" fmla="*/ 2147483647 h 22"/>
              <a:gd name="T6" fmla="*/ 2147483647 w 50"/>
              <a:gd name="T7" fmla="*/ 0 h 22"/>
              <a:gd name="T8" fmla="*/ 2147483647 w 50"/>
              <a:gd name="T9" fmla="*/ 0 h 22"/>
              <a:gd name="T10" fmla="*/ 0 w 50"/>
              <a:gd name="T11" fmla="*/ 0 h 22"/>
              <a:gd name="T12" fmla="*/ 0 w 50"/>
              <a:gd name="T13" fmla="*/ 0 h 22"/>
              <a:gd name="T14" fmla="*/ 2147483647 w 50"/>
              <a:gd name="T15" fmla="*/ 2147483647 h 22"/>
              <a:gd name="T16" fmla="*/ 2147483647 w 50"/>
              <a:gd name="T17" fmla="*/ 2147483647 h 22"/>
              <a:gd name="T18" fmla="*/ 2147483647 w 50"/>
              <a:gd name="T19" fmla="*/ 2147483647 h 22"/>
              <a:gd name="T20" fmla="*/ 2147483647 w 50"/>
              <a:gd name="T21" fmla="*/ 2147483647 h 22"/>
              <a:gd name="T22" fmla="*/ 2147483647 w 50"/>
              <a:gd name="T23" fmla="*/ 2147483647 h 22"/>
              <a:gd name="T24" fmla="*/ 2147483647 w 50"/>
              <a:gd name="T25" fmla="*/ 2147483647 h 22"/>
              <a:gd name="T26" fmla="*/ 2147483647 w 50"/>
              <a:gd name="T27" fmla="*/ 2147483647 h 22"/>
              <a:gd name="T28" fmla="*/ 2147483647 w 50"/>
              <a:gd name="T29" fmla="*/ 2147483647 h 22"/>
              <a:gd name="T30" fmla="*/ 2147483647 w 50"/>
              <a:gd name="T31" fmla="*/ 2147483647 h 22"/>
              <a:gd name="T32" fmla="*/ 2147483647 w 50"/>
              <a:gd name="T33" fmla="*/ 2147483647 h 22"/>
              <a:gd name="T34" fmla="*/ 2147483647 w 50"/>
              <a:gd name="T35" fmla="*/ 2147483647 h 22"/>
              <a:gd name="T36" fmla="*/ 2147483647 w 50"/>
              <a:gd name="T37" fmla="*/ 2147483647 h 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0" h="22">
                <a:moveTo>
                  <a:pt x="48" y="8"/>
                </a:moveTo>
                <a:lnTo>
                  <a:pt x="48" y="8"/>
                </a:lnTo>
                <a:lnTo>
                  <a:pt x="50" y="4"/>
                </a:lnTo>
                <a:lnTo>
                  <a:pt x="50" y="0"/>
                </a:lnTo>
                <a:lnTo>
                  <a:pt x="0" y="0"/>
                </a:lnTo>
                <a:lnTo>
                  <a:pt x="2" y="4"/>
                </a:lnTo>
                <a:lnTo>
                  <a:pt x="4" y="10"/>
                </a:lnTo>
                <a:lnTo>
                  <a:pt x="10" y="18"/>
                </a:lnTo>
                <a:lnTo>
                  <a:pt x="16" y="20"/>
                </a:lnTo>
                <a:lnTo>
                  <a:pt x="24" y="22"/>
                </a:lnTo>
                <a:lnTo>
                  <a:pt x="30" y="22"/>
                </a:lnTo>
                <a:lnTo>
                  <a:pt x="36" y="20"/>
                </a:lnTo>
                <a:lnTo>
                  <a:pt x="42" y="14"/>
                </a:lnTo>
                <a:lnTo>
                  <a:pt x="48"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58" name="Freeform 388"/>
          <p:cNvSpPr>
            <a:spLocks/>
          </p:cNvSpPr>
          <p:nvPr/>
        </p:nvSpPr>
        <p:spPr bwMode="gray">
          <a:xfrm>
            <a:off x="8721725" y="542925"/>
            <a:ext cx="26988" cy="36513"/>
          </a:xfrm>
          <a:custGeom>
            <a:avLst/>
            <a:gdLst>
              <a:gd name="T0" fmla="*/ 0 w 38"/>
              <a:gd name="T1" fmla="*/ 2147483647 h 52"/>
              <a:gd name="T2" fmla="*/ 0 w 38"/>
              <a:gd name="T3" fmla="*/ 2147483647 h 52"/>
              <a:gd name="T4" fmla="*/ 0 w 38"/>
              <a:gd name="T5" fmla="*/ 2147483647 h 52"/>
              <a:gd name="T6" fmla="*/ 2147483647 w 38"/>
              <a:gd name="T7" fmla="*/ 2147483647 h 52"/>
              <a:gd name="T8" fmla="*/ 2147483647 w 38"/>
              <a:gd name="T9" fmla="*/ 2147483647 h 52"/>
              <a:gd name="T10" fmla="*/ 2147483647 w 38"/>
              <a:gd name="T11" fmla="*/ 2147483647 h 52"/>
              <a:gd name="T12" fmla="*/ 2147483647 w 38"/>
              <a:gd name="T13" fmla="*/ 2147483647 h 52"/>
              <a:gd name="T14" fmla="*/ 2147483647 w 38"/>
              <a:gd name="T15" fmla="*/ 2147483647 h 52"/>
              <a:gd name="T16" fmla="*/ 2147483647 w 38"/>
              <a:gd name="T17" fmla="*/ 2147483647 h 52"/>
              <a:gd name="T18" fmla="*/ 2147483647 w 38"/>
              <a:gd name="T19" fmla="*/ 2147483647 h 52"/>
              <a:gd name="T20" fmla="*/ 2147483647 w 38"/>
              <a:gd name="T21" fmla="*/ 2147483647 h 52"/>
              <a:gd name="T22" fmla="*/ 2147483647 w 38"/>
              <a:gd name="T23" fmla="*/ 2147483647 h 52"/>
              <a:gd name="T24" fmla="*/ 2147483647 w 38"/>
              <a:gd name="T25" fmla="*/ 2147483647 h 52"/>
              <a:gd name="T26" fmla="*/ 2147483647 w 38"/>
              <a:gd name="T27" fmla="*/ 2147483647 h 52"/>
              <a:gd name="T28" fmla="*/ 2147483647 w 38"/>
              <a:gd name="T29" fmla="*/ 2147483647 h 52"/>
              <a:gd name="T30" fmla="*/ 2147483647 w 38"/>
              <a:gd name="T31" fmla="*/ 2147483647 h 52"/>
              <a:gd name="T32" fmla="*/ 2147483647 w 38"/>
              <a:gd name="T33" fmla="*/ 2147483647 h 52"/>
              <a:gd name="T34" fmla="*/ 2147483647 w 38"/>
              <a:gd name="T35" fmla="*/ 2147483647 h 52"/>
              <a:gd name="T36" fmla="*/ 0 w 38"/>
              <a:gd name="T37" fmla="*/ 2147483647 h 52"/>
              <a:gd name="T38" fmla="*/ 0 w 38"/>
              <a:gd name="T39" fmla="*/ 2147483647 h 52"/>
              <a:gd name="T40" fmla="*/ 0 w 38"/>
              <a:gd name="T41" fmla="*/ 2147483647 h 52"/>
              <a:gd name="T42" fmla="*/ 2147483647 w 38"/>
              <a:gd name="T43" fmla="*/ 2147483647 h 52"/>
              <a:gd name="T44" fmla="*/ 2147483647 w 38"/>
              <a:gd name="T45" fmla="*/ 2147483647 h 52"/>
              <a:gd name="T46" fmla="*/ 2147483647 w 38"/>
              <a:gd name="T47" fmla="*/ 2147483647 h 52"/>
              <a:gd name="T48" fmla="*/ 2147483647 w 38"/>
              <a:gd name="T49" fmla="*/ 0 h 52"/>
              <a:gd name="T50" fmla="*/ 2147483647 w 38"/>
              <a:gd name="T51" fmla="*/ 0 h 52"/>
              <a:gd name="T52" fmla="*/ 2147483647 w 38"/>
              <a:gd name="T53" fmla="*/ 0 h 52"/>
              <a:gd name="T54" fmla="*/ 2147483647 w 38"/>
              <a:gd name="T55" fmla="*/ 2147483647 h 52"/>
              <a:gd name="T56" fmla="*/ 2147483647 w 38"/>
              <a:gd name="T57" fmla="*/ 2147483647 h 52"/>
              <a:gd name="T58" fmla="*/ 2147483647 w 38"/>
              <a:gd name="T59" fmla="*/ 2147483647 h 52"/>
              <a:gd name="T60" fmla="*/ 2147483647 w 38"/>
              <a:gd name="T61" fmla="*/ 2147483647 h 52"/>
              <a:gd name="T62" fmla="*/ 2147483647 w 38"/>
              <a:gd name="T63" fmla="*/ 2147483647 h 52"/>
              <a:gd name="T64" fmla="*/ 2147483647 w 38"/>
              <a:gd name="T65" fmla="*/ 2147483647 h 52"/>
              <a:gd name="T66" fmla="*/ 2147483647 w 38"/>
              <a:gd name="T67" fmla="*/ 2147483647 h 52"/>
              <a:gd name="T68" fmla="*/ 2147483647 w 38"/>
              <a:gd name="T69" fmla="*/ 2147483647 h 52"/>
              <a:gd name="T70" fmla="*/ 2147483647 w 38"/>
              <a:gd name="T71" fmla="*/ 2147483647 h 52"/>
              <a:gd name="T72" fmla="*/ 2147483647 w 38"/>
              <a:gd name="T73" fmla="*/ 2147483647 h 52"/>
              <a:gd name="T74" fmla="*/ 2147483647 w 38"/>
              <a:gd name="T75" fmla="*/ 2147483647 h 52"/>
              <a:gd name="T76" fmla="*/ 2147483647 w 38"/>
              <a:gd name="T77" fmla="*/ 2147483647 h 52"/>
              <a:gd name="T78" fmla="*/ 2147483647 w 38"/>
              <a:gd name="T79" fmla="*/ 2147483647 h 52"/>
              <a:gd name="T80" fmla="*/ 2147483647 w 38"/>
              <a:gd name="T81" fmla="*/ 2147483647 h 52"/>
              <a:gd name="T82" fmla="*/ 0 w 38"/>
              <a:gd name="T83" fmla="*/ 2147483647 h 52"/>
              <a:gd name="T84" fmla="*/ 0 w 38"/>
              <a:gd name="T85" fmla="*/ 2147483647 h 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8" h="52">
                <a:moveTo>
                  <a:pt x="0" y="52"/>
                </a:moveTo>
                <a:lnTo>
                  <a:pt x="0" y="52"/>
                </a:lnTo>
                <a:lnTo>
                  <a:pt x="0" y="48"/>
                </a:lnTo>
                <a:lnTo>
                  <a:pt x="2" y="44"/>
                </a:lnTo>
                <a:lnTo>
                  <a:pt x="8" y="36"/>
                </a:lnTo>
                <a:lnTo>
                  <a:pt x="22" y="22"/>
                </a:lnTo>
                <a:lnTo>
                  <a:pt x="24" y="18"/>
                </a:lnTo>
                <a:lnTo>
                  <a:pt x="24" y="12"/>
                </a:lnTo>
                <a:lnTo>
                  <a:pt x="22" y="10"/>
                </a:lnTo>
                <a:lnTo>
                  <a:pt x="20" y="8"/>
                </a:lnTo>
                <a:lnTo>
                  <a:pt x="16" y="8"/>
                </a:lnTo>
                <a:lnTo>
                  <a:pt x="12" y="10"/>
                </a:lnTo>
                <a:lnTo>
                  <a:pt x="10" y="14"/>
                </a:lnTo>
                <a:lnTo>
                  <a:pt x="8" y="20"/>
                </a:lnTo>
                <a:lnTo>
                  <a:pt x="0" y="20"/>
                </a:lnTo>
                <a:lnTo>
                  <a:pt x="0" y="12"/>
                </a:lnTo>
                <a:lnTo>
                  <a:pt x="2" y="6"/>
                </a:lnTo>
                <a:lnTo>
                  <a:pt x="6" y="2"/>
                </a:lnTo>
                <a:lnTo>
                  <a:pt x="10" y="0"/>
                </a:lnTo>
                <a:lnTo>
                  <a:pt x="20" y="0"/>
                </a:lnTo>
                <a:lnTo>
                  <a:pt x="28" y="4"/>
                </a:lnTo>
                <a:lnTo>
                  <a:pt x="32" y="6"/>
                </a:lnTo>
                <a:lnTo>
                  <a:pt x="34" y="10"/>
                </a:lnTo>
                <a:lnTo>
                  <a:pt x="34" y="14"/>
                </a:lnTo>
                <a:lnTo>
                  <a:pt x="34" y="18"/>
                </a:lnTo>
                <a:lnTo>
                  <a:pt x="34" y="24"/>
                </a:lnTo>
                <a:lnTo>
                  <a:pt x="30" y="28"/>
                </a:lnTo>
                <a:lnTo>
                  <a:pt x="22" y="36"/>
                </a:lnTo>
                <a:lnTo>
                  <a:pt x="14" y="44"/>
                </a:lnTo>
                <a:lnTo>
                  <a:pt x="38" y="42"/>
                </a:lnTo>
                <a:lnTo>
                  <a:pt x="38" y="50"/>
                </a:lnTo>
                <a:lnTo>
                  <a:pt x="0" y="5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59" name="Freeform 389"/>
          <p:cNvSpPr>
            <a:spLocks/>
          </p:cNvSpPr>
          <p:nvPr/>
        </p:nvSpPr>
        <p:spPr bwMode="gray">
          <a:xfrm>
            <a:off x="8642350" y="534988"/>
            <a:ext cx="19050" cy="38100"/>
          </a:xfrm>
          <a:custGeom>
            <a:avLst/>
            <a:gdLst>
              <a:gd name="T0" fmla="*/ 2147483647 w 28"/>
              <a:gd name="T1" fmla="*/ 2147483647 h 52"/>
              <a:gd name="T2" fmla="*/ 2147483647 w 28"/>
              <a:gd name="T3" fmla="*/ 2147483647 h 52"/>
              <a:gd name="T4" fmla="*/ 2147483647 w 28"/>
              <a:gd name="T5" fmla="*/ 2147483647 h 52"/>
              <a:gd name="T6" fmla="*/ 2147483647 w 28"/>
              <a:gd name="T7" fmla="*/ 2147483647 h 52"/>
              <a:gd name="T8" fmla="*/ 2147483647 w 28"/>
              <a:gd name="T9" fmla="*/ 2147483647 h 52"/>
              <a:gd name="T10" fmla="*/ 2147483647 w 28"/>
              <a:gd name="T11" fmla="*/ 2147483647 h 52"/>
              <a:gd name="T12" fmla="*/ 2147483647 w 28"/>
              <a:gd name="T13" fmla="*/ 2147483647 h 52"/>
              <a:gd name="T14" fmla="*/ 0 w 28"/>
              <a:gd name="T15" fmla="*/ 2147483647 h 52"/>
              <a:gd name="T16" fmla="*/ 2147483647 w 28"/>
              <a:gd name="T17" fmla="*/ 2147483647 h 52"/>
              <a:gd name="T18" fmla="*/ 2147483647 w 28"/>
              <a:gd name="T19" fmla="*/ 2147483647 h 52"/>
              <a:gd name="T20" fmla="*/ 2147483647 w 28"/>
              <a:gd name="T21" fmla="*/ 2147483647 h 52"/>
              <a:gd name="T22" fmla="*/ 2147483647 w 28"/>
              <a:gd name="T23" fmla="*/ 2147483647 h 52"/>
              <a:gd name="T24" fmla="*/ 2147483647 w 28"/>
              <a:gd name="T25" fmla="*/ 2147483647 h 52"/>
              <a:gd name="T26" fmla="*/ 2147483647 w 28"/>
              <a:gd name="T27" fmla="*/ 2147483647 h 52"/>
              <a:gd name="T28" fmla="*/ 2147483647 w 28"/>
              <a:gd name="T29" fmla="*/ 0 h 52"/>
              <a:gd name="T30" fmla="*/ 2147483647 w 28"/>
              <a:gd name="T31" fmla="*/ 2147483647 h 52"/>
              <a:gd name="T32" fmla="*/ 2147483647 w 28"/>
              <a:gd name="T33" fmla="*/ 2147483647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8" h="52">
                <a:moveTo>
                  <a:pt x="28" y="4"/>
                </a:moveTo>
                <a:lnTo>
                  <a:pt x="28" y="4"/>
                </a:lnTo>
                <a:lnTo>
                  <a:pt x="12" y="52"/>
                </a:lnTo>
                <a:lnTo>
                  <a:pt x="2" y="48"/>
                </a:lnTo>
                <a:lnTo>
                  <a:pt x="14" y="16"/>
                </a:lnTo>
                <a:lnTo>
                  <a:pt x="14" y="14"/>
                </a:lnTo>
                <a:lnTo>
                  <a:pt x="0" y="10"/>
                </a:lnTo>
                <a:lnTo>
                  <a:pt x="2" y="4"/>
                </a:lnTo>
                <a:lnTo>
                  <a:pt x="10" y="6"/>
                </a:lnTo>
                <a:lnTo>
                  <a:pt x="14" y="6"/>
                </a:lnTo>
                <a:lnTo>
                  <a:pt x="18" y="4"/>
                </a:lnTo>
                <a:lnTo>
                  <a:pt x="20" y="0"/>
                </a:lnTo>
                <a:lnTo>
                  <a:pt x="28" y="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60" name="Freeform 390"/>
          <p:cNvSpPr>
            <a:spLocks noEditPoints="1"/>
          </p:cNvSpPr>
          <p:nvPr/>
        </p:nvSpPr>
        <p:spPr bwMode="gray">
          <a:xfrm>
            <a:off x="8764588" y="534988"/>
            <a:ext cx="31750" cy="36512"/>
          </a:xfrm>
          <a:custGeom>
            <a:avLst/>
            <a:gdLst>
              <a:gd name="T0" fmla="*/ 2147483647 w 44"/>
              <a:gd name="T1" fmla="*/ 2147483647 h 52"/>
              <a:gd name="T2" fmla="*/ 2147483647 w 44"/>
              <a:gd name="T3" fmla="*/ 2147483647 h 52"/>
              <a:gd name="T4" fmla="*/ 2147483647 w 44"/>
              <a:gd name="T5" fmla="*/ 2147483647 h 52"/>
              <a:gd name="T6" fmla="*/ 2147483647 w 44"/>
              <a:gd name="T7" fmla="*/ 2147483647 h 52"/>
              <a:gd name="T8" fmla="*/ 2147483647 w 44"/>
              <a:gd name="T9" fmla="*/ 2147483647 h 52"/>
              <a:gd name="T10" fmla="*/ 2147483647 w 44"/>
              <a:gd name="T11" fmla="*/ 0 h 52"/>
              <a:gd name="T12" fmla="*/ 2147483647 w 44"/>
              <a:gd name="T13" fmla="*/ 0 h 52"/>
              <a:gd name="T14" fmla="*/ 2147483647 w 44"/>
              <a:gd name="T15" fmla="*/ 0 h 52"/>
              <a:gd name="T16" fmla="*/ 2147483647 w 44"/>
              <a:gd name="T17" fmla="*/ 2147483647 h 52"/>
              <a:gd name="T18" fmla="*/ 0 w 44"/>
              <a:gd name="T19" fmla="*/ 2147483647 h 52"/>
              <a:gd name="T20" fmla="*/ 0 w 44"/>
              <a:gd name="T21" fmla="*/ 2147483647 h 52"/>
              <a:gd name="T22" fmla="*/ 2147483647 w 44"/>
              <a:gd name="T23" fmla="*/ 2147483647 h 52"/>
              <a:gd name="T24" fmla="*/ 2147483647 w 44"/>
              <a:gd name="T25" fmla="*/ 2147483647 h 52"/>
              <a:gd name="T26" fmla="*/ 2147483647 w 44"/>
              <a:gd name="T27" fmla="*/ 2147483647 h 52"/>
              <a:gd name="T28" fmla="*/ 2147483647 w 44"/>
              <a:gd name="T29" fmla="*/ 2147483647 h 52"/>
              <a:gd name="T30" fmla="*/ 2147483647 w 44"/>
              <a:gd name="T31" fmla="*/ 2147483647 h 52"/>
              <a:gd name="T32" fmla="*/ 2147483647 w 44"/>
              <a:gd name="T33" fmla="*/ 2147483647 h 52"/>
              <a:gd name="T34" fmla="*/ 2147483647 w 44"/>
              <a:gd name="T35" fmla="*/ 2147483647 h 52"/>
              <a:gd name="T36" fmla="*/ 2147483647 w 44"/>
              <a:gd name="T37" fmla="*/ 2147483647 h 52"/>
              <a:gd name="T38" fmla="*/ 2147483647 w 44"/>
              <a:gd name="T39" fmla="*/ 2147483647 h 52"/>
              <a:gd name="T40" fmla="*/ 2147483647 w 44"/>
              <a:gd name="T41" fmla="*/ 2147483647 h 52"/>
              <a:gd name="T42" fmla="*/ 2147483647 w 44"/>
              <a:gd name="T43" fmla="*/ 2147483647 h 52"/>
              <a:gd name="T44" fmla="*/ 2147483647 w 44"/>
              <a:gd name="T45" fmla="*/ 2147483647 h 52"/>
              <a:gd name="T46" fmla="*/ 2147483647 w 44"/>
              <a:gd name="T47" fmla="*/ 2147483647 h 52"/>
              <a:gd name="T48" fmla="*/ 2147483647 w 44"/>
              <a:gd name="T49" fmla="*/ 2147483647 h 52"/>
              <a:gd name="T50" fmla="*/ 2147483647 w 44"/>
              <a:gd name="T51" fmla="*/ 2147483647 h 52"/>
              <a:gd name="T52" fmla="*/ 2147483647 w 44"/>
              <a:gd name="T53" fmla="*/ 2147483647 h 52"/>
              <a:gd name="T54" fmla="*/ 2147483647 w 44"/>
              <a:gd name="T55" fmla="*/ 2147483647 h 52"/>
              <a:gd name="T56" fmla="*/ 2147483647 w 44"/>
              <a:gd name="T57" fmla="*/ 2147483647 h 52"/>
              <a:gd name="T58" fmla="*/ 2147483647 w 44"/>
              <a:gd name="T59" fmla="*/ 2147483647 h 52"/>
              <a:gd name="T60" fmla="*/ 2147483647 w 44"/>
              <a:gd name="T61" fmla="*/ 2147483647 h 52"/>
              <a:gd name="T62" fmla="*/ 2147483647 w 44"/>
              <a:gd name="T63" fmla="*/ 2147483647 h 52"/>
              <a:gd name="T64" fmla="*/ 2147483647 w 44"/>
              <a:gd name="T65" fmla="*/ 2147483647 h 52"/>
              <a:gd name="T66" fmla="*/ 2147483647 w 44"/>
              <a:gd name="T67" fmla="*/ 2147483647 h 52"/>
              <a:gd name="T68" fmla="*/ 2147483647 w 44"/>
              <a:gd name="T69" fmla="*/ 2147483647 h 52"/>
              <a:gd name="T70" fmla="*/ 2147483647 w 44"/>
              <a:gd name="T71" fmla="*/ 2147483647 h 52"/>
              <a:gd name="T72" fmla="*/ 2147483647 w 44"/>
              <a:gd name="T73" fmla="*/ 2147483647 h 52"/>
              <a:gd name="T74" fmla="*/ 2147483647 w 44"/>
              <a:gd name="T75" fmla="*/ 2147483647 h 52"/>
              <a:gd name="T76" fmla="*/ 2147483647 w 44"/>
              <a:gd name="T77" fmla="*/ 2147483647 h 52"/>
              <a:gd name="T78" fmla="*/ 2147483647 w 44"/>
              <a:gd name="T79" fmla="*/ 2147483647 h 52"/>
              <a:gd name="T80" fmla="*/ 2147483647 w 44"/>
              <a:gd name="T81" fmla="*/ 2147483647 h 52"/>
              <a:gd name="T82" fmla="*/ 2147483647 w 44"/>
              <a:gd name="T83" fmla="*/ 2147483647 h 5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4" h="52">
                <a:moveTo>
                  <a:pt x="44" y="32"/>
                </a:moveTo>
                <a:lnTo>
                  <a:pt x="44" y="32"/>
                </a:lnTo>
                <a:lnTo>
                  <a:pt x="42" y="26"/>
                </a:lnTo>
                <a:lnTo>
                  <a:pt x="36" y="22"/>
                </a:lnTo>
                <a:lnTo>
                  <a:pt x="32" y="22"/>
                </a:lnTo>
                <a:lnTo>
                  <a:pt x="36" y="16"/>
                </a:lnTo>
                <a:lnTo>
                  <a:pt x="38" y="14"/>
                </a:lnTo>
                <a:lnTo>
                  <a:pt x="36" y="10"/>
                </a:lnTo>
                <a:lnTo>
                  <a:pt x="34" y="4"/>
                </a:lnTo>
                <a:lnTo>
                  <a:pt x="28" y="0"/>
                </a:lnTo>
                <a:lnTo>
                  <a:pt x="22" y="0"/>
                </a:lnTo>
                <a:lnTo>
                  <a:pt x="16" y="0"/>
                </a:lnTo>
                <a:lnTo>
                  <a:pt x="10" y="2"/>
                </a:lnTo>
                <a:lnTo>
                  <a:pt x="4" y="6"/>
                </a:lnTo>
                <a:lnTo>
                  <a:pt x="0" y="12"/>
                </a:lnTo>
                <a:lnTo>
                  <a:pt x="0" y="18"/>
                </a:lnTo>
                <a:lnTo>
                  <a:pt x="2" y="22"/>
                </a:lnTo>
                <a:lnTo>
                  <a:pt x="4" y="24"/>
                </a:lnTo>
                <a:lnTo>
                  <a:pt x="10" y="26"/>
                </a:lnTo>
                <a:lnTo>
                  <a:pt x="8" y="28"/>
                </a:lnTo>
                <a:lnTo>
                  <a:pt x="4" y="34"/>
                </a:lnTo>
                <a:lnTo>
                  <a:pt x="4" y="42"/>
                </a:lnTo>
                <a:lnTo>
                  <a:pt x="8" y="48"/>
                </a:lnTo>
                <a:lnTo>
                  <a:pt x="16" y="52"/>
                </a:lnTo>
                <a:lnTo>
                  <a:pt x="22" y="52"/>
                </a:lnTo>
                <a:lnTo>
                  <a:pt x="28" y="52"/>
                </a:lnTo>
                <a:lnTo>
                  <a:pt x="34" y="50"/>
                </a:lnTo>
                <a:lnTo>
                  <a:pt x="40" y="46"/>
                </a:lnTo>
                <a:lnTo>
                  <a:pt x="44" y="40"/>
                </a:lnTo>
                <a:lnTo>
                  <a:pt x="44" y="32"/>
                </a:lnTo>
                <a:close/>
                <a:moveTo>
                  <a:pt x="12" y="18"/>
                </a:moveTo>
                <a:lnTo>
                  <a:pt x="12" y="18"/>
                </a:lnTo>
                <a:lnTo>
                  <a:pt x="10" y="14"/>
                </a:lnTo>
                <a:lnTo>
                  <a:pt x="12" y="10"/>
                </a:lnTo>
                <a:lnTo>
                  <a:pt x="18" y="8"/>
                </a:lnTo>
                <a:lnTo>
                  <a:pt x="22" y="8"/>
                </a:lnTo>
                <a:lnTo>
                  <a:pt x="26" y="10"/>
                </a:lnTo>
                <a:lnTo>
                  <a:pt x="28" y="14"/>
                </a:lnTo>
                <a:lnTo>
                  <a:pt x="26" y="18"/>
                </a:lnTo>
                <a:lnTo>
                  <a:pt x="20" y="20"/>
                </a:lnTo>
                <a:lnTo>
                  <a:pt x="16" y="22"/>
                </a:lnTo>
                <a:lnTo>
                  <a:pt x="12" y="18"/>
                </a:lnTo>
                <a:close/>
                <a:moveTo>
                  <a:pt x="32" y="40"/>
                </a:moveTo>
                <a:lnTo>
                  <a:pt x="32" y="40"/>
                </a:lnTo>
                <a:lnTo>
                  <a:pt x="26" y="44"/>
                </a:lnTo>
                <a:lnTo>
                  <a:pt x="20" y="44"/>
                </a:lnTo>
                <a:lnTo>
                  <a:pt x="16" y="42"/>
                </a:lnTo>
                <a:lnTo>
                  <a:pt x="14" y="40"/>
                </a:lnTo>
                <a:lnTo>
                  <a:pt x="14" y="34"/>
                </a:lnTo>
                <a:lnTo>
                  <a:pt x="18" y="30"/>
                </a:lnTo>
                <a:lnTo>
                  <a:pt x="22" y="28"/>
                </a:lnTo>
                <a:lnTo>
                  <a:pt x="28" y="28"/>
                </a:lnTo>
                <a:lnTo>
                  <a:pt x="32" y="30"/>
                </a:lnTo>
                <a:lnTo>
                  <a:pt x="34" y="34"/>
                </a:lnTo>
                <a:lnTo>
                  <a:pt x="34" y="38"/>
                </a:lnTo>
                <a:lnTo>
                  <a:pt x="32" y="4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61" name="Freeform 391"/>
          <p:cNvSpPr>
            <a:spLocks noEditPoints="1"/>
          </p:cNvSpPr>
          <p:nvPr/>
        </p:nvSpPr>
        <p:spPr bwMode="gray">
          <a:xfrm>
            <a:off x="8675688" y="542925"/>
            <a:ext cx="28575" cy="36513"/>
          </a:xfrm>
          <a:custGeom>
            <a:avLst/>
            <a:gdLst>
              <a:gd name="T0" fmla="*/ 2147483647 w 40"/>
              <a:gd name="T1" fmla="*/ 2147483647 h 52"/>
              <a:gd name="T2" fmla="*/ 2147483647 w 40"/>
              <a:gd name="T3" fmla="*/ 2147483647 h 52"/>
              <a:gd name="T4" fmla="*/ 2147483647 w 40"/>
              <a:gd name="T5" fmla="*/ 2147483647 h 52"/>
              <a:gd name="T6" fmla="*/ 2147483647 w 40"/>
              <a:gd name="T7" fmla="*/ 2147483647 h 52"/>
              <a:gd name="T8" fmla="*/ 2147483647 w 40"/>
              <a:gd name="T9" fmla="*/ 2147483647 h 52"/>
              <a:gd name="T10" fmla="*/ 2147483647 w 40"/>
              <a:gd name="T11" fmla="*/ 2147483647 h 52"/>
              <a:gd name="T12" fmla="*/ 2147483647 w 40"/>
              <a:gd name="T13" fmla="*/ 0 h 52"/>
              <a:gd name="T14" fmla="*/ 2147483647 w 40"/>
              <a:gd name="T15" fmla="*/ 0 h 52"/>
              <a:gd name="T16" fmla="*/ 2147483647 w 40"/>
              <a:gd name="T17" fmla="*/ 2147483647 h 52"/>
              <a:gd name="T18" fmla="*/ 2147483647 w 40"/>
              <a:gd name="T19" fmla="*/ 2147483647 h 52"/>
              <a:gd name="T20" fmla="*/ 2147483647 w 40"/>
              <a:gd name="T21" fmla="*/ 2147483647 h 52"/>
              <a:gd name="T22" fmla="*/ 2147483647 w 40"/>
              <a:gd name="T23" fmla="*/ 2147483647 h 52"/>
              <a:gd name="T24" fmla="*/ 2147483647 w 40"/>
              <a:gd name="T25" fmla="*/ 2147483647 h 52"/>
              <a:gd name="T26" fmla="*/ 0 w 40"/>
              <a:gd name="T27" fmla="*/ 2147483647 h 52"/>
              <a:gd name="T28" fmla="*/ 0 w 40"/>
              <a:gd name="T29" fmla="*/ 2147483647 h 52"/>
              <a:gd name="T30" fmla="*/ 2147483647 w 40"/>
              <a:gd name="T31" fmla="*/ 2147483647 h 52"/>
              <a:gd name="T32" fmla="*/ 2147483647 w 40"/>
              <a:gd name="T33" fmla="*/ 2147483647 h 52"/>
              <a:gd name="T34" fmla="*/ 2147483647 w 40"/>
              <a:gd name="T35" fmla="*/ 2147483647 h 52"/>
              <a:gd name="T36" fmla="*/ 2147483647 w 40"/>
              <a:gd name="T37" fmla="*/ 2147483647 h 52"/>
              <a:gd name="T38" fmla="*/ 2147483647 w 40"/>
              <a:gd name="T39" fmla="*/ 2147483647 h 52"/>
              <a:gd name="T40" fmla="*/ 2147483647 w 40"/>
              <a:gd name="T41" fmla="*/ 2147483647 h 52"/>
              <a:gd name="T42" fmla="*/ 2147483647 w 40"/>
              <a:gd name="T43" fmla="*/ 2147483647 h 52"/>
              <a:gd name="T44" fmla="*/ 2147483647 w 40"/>
              <a:gd name="T45" fmla="*/ 2147483647 h 52"/>
              <a:gd name="T46" fmla="*/ 2147483647 w 40"/>
              <a:gd name="T47" fmla="*/ 2147483647 h 52"/>
              <a:gd name="T48" fmla="*/ 2147483647 w 40"/>
              <a:gd name="T49" fmla="*/ 2147483647 h 52"/>
              <a:gd name="T50" fmla="*/ 2147483647 w 40"/>
              <a:gd name="T51" fmla="*/ 2147483647 h 52"/>
              <a:gd name="T52" fmla="*/ 2147483647 w 40"/>
              <a:gd name="T53" fmla="*/ 2147483647 h 52"/>
              <a:gd name="T54" fmla="*/ 2147483647 w 40"/>
              <a:gd name="T55" fmla="*/ 2147483647 h 52"/>
              <a:gd name="T56" fmla="*/ 2147483647 w 40"/>
              <a:gd name="T57" fmla="*/ 2147483647 h 52"/>
              <a:gd name="T58" fmla="*/ 2147483647 w 40"/>
              <a:gd name="T59" fmla="*/ 2147483647 h 52"/>
              <a:gd name="T60" fmla="*/ 2147483647 w 40"/>
              <a:gd name="T61" fmla="*/ 2147483647 h 52"/>
              <a:gd name="T62" fmla="*/ 2147483647 w 40"/>
              <a:gd name="T63" fmla="*/ 2147483647 h 52"/>
              <a:gd name="T64" fmla="*/ 2147483647 w 40"/>
              <a:gd name="T65" fmla="*/ 2147483647 h 52"/>
              <a:gd name="T66" fmla="*/ 2147483647 w 40"/>
              <a:gd name="T67" fmla="*/ 2147483647 h 52"/>
              <a:gd name="T68" fmla="*/ 2147483647 w 40"/>
              <a:gd name="T69" fmla="*/ 2147483647 h 52"/>
              <a:gd name="T70" fmla="*/ 2147483647 w 40"/>
              <a:gd name="T71" fmla="*/ 2147483647 h 52"/>
              <a:gd name="T72" fmla="*/ 2147483647 w 40"/>
              <a:gd name="T73" fmla="*/ 2147483647 h 52"/>
              <a:gd name="T74" fmla="*/ 2147483647 w 40"/>
              <a:gd name="T75" fmla="*/ 2147483647 h 52"/>
              <a:gd name="T76" fmla="*/ 2147483647 w 40"/>
              <a:gd name="T77" fmla="*/ 2147483647 h 52"/>
              <a:gd name="T78" fmla="*/ 2147483647 w 40"/>
              <a:gd name="T79" fmla="*/ 2147483647 h 52"/>
              <a:gd name="T80" fmla="*/ 2147483647 w 40"/>
              <a:gd name="T81" fmla="*/ 2147483647 h 52"/>
              <a:gd name="T82" fmla="*/ 2147483647 w 40"/>
              <a:gd name="T83" fmla="*/ 2147483647 h 5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0" h="52">
                <a:moveTo>
                  <a:pt x="40" y="38"/>
                </a:moveTo>
                <a:lnTo>
                  <a:pt x="40" y="38"/>
                </a:lnTo>
                <a:lnTo>
                  <a:pt x="38" y="30"/>
                </a:lnTo>
                <a:lnTo>
                  <a:pt x="34" y="26"/>
                </a:lnTo>
                <a:lnTo>
                  <a:pt x="32" y="24"/>
                </a:lnTo>
                <a:lnTo>
                  <a:pt x="36" y="20"/>
                </a:lnTo>
                <a:lnTo>
                  <a:pt x="38" y="18"/>
                </a:lnTo>
                <a:lnTo>
                  <a:pt x="40" y="14"/>
                </a:lnTo>
                <a:lnTo>
                  <a:pt x="38" y="8"/>
                </a:lnTo>
                <a:lnTo>
                  <a:pt x="34" y="2"/>
                </a:lnTo>
                <a:lnTo>
                  <a:pt x="28" y="0"/>
                </a:lnTo>
                <a:lnTo>
                  <a:pt x="22" y="0"/>
                </a:lnTo>
                <a:lnTo>
                  <a:pt x="16" y="0"/>
                </a:lnTo>
                <a:lnTo>
                  <a:pt x="10" y="2"/>
                </a:lnTo>
                <a:lnTo>
                  <a:pt x="4" y="6"/>
                </a:lnTo>
                <a:lnTo>
                  <a:pt x="2" y="12"/>
                </a:lnTo>
                <a:lnTo>
                  <a:pt x="2" y="16"/>
                </a:lnTo>
                <a:lnTo>
                  <a:pt x="4" y="18"/>
                </a:lnTo>
                <a:lnTo>
                  <a:pt x="10" y="22"/>
                </a:lnTo>
                <a:lnTo>
                  <a:pt x="6" y="24"/>
                </a:lnTo>
                <a:lnTo>
                  <a:pt x="0" y="28"/>
                </a:lnTo>
                <a:lnTo>
                  <a:pt x="0" y="34"/>
                </a:lnTo>
                <a:lnTo>
                  <a:pt x="0" y="42"/>
                </a:lnTo>
                <a:lnTo>
                  <a:pt x="6" y="48"/>
                </a:lnTo>
                <a:lnTo>
                  <a:pt x="12" y="52"/>
                </a:lnTo>
                <a:lnTo>
                  <a:pt x="18" y="52"/>
                </a:lnTo>
                <a:lnTo>
                  <a:pt x="26" y="52"/>
                </a:lnTo>
                <a:lnTo>
                  <a:pt x="32" y="50"/>
                </a:lnTo>
                <a:lnTo>
                  <a:pt x="38" y="44"/>
                </a:lnTo>
                <a:lnTo>
                  <a:pt x="40" y="38"/>
                </a:lnTo>
                <a:close/>
                <a:moveTo>
                  <a:pt x="12" y="14"/>
                </a:moveTo>
                <a:lnTo>
                  <a:pt x="12" y="14"/>
                </a:lnTo>
                <a:lnTo>
                  <a:pt x="12" y="10"/>
                </a:lnTo>
                <a:lnTo>
                  <a:pt x="16" y="8"/>
                </a:lnTo>
                <a:lnTo>
                  <a:pt x="22" y="6"/>
                </a:lnTo>
                <a:lnTo>
                  <a:pt x="26" y="8"/>
                </a:lnTo>
                <a:lnTo>
                  <a:pt x="28" y="12"/>
                </a:lnTo>
                <a:lnTo>
                  <a:pt x="28" y="16"/>
                </a:lnTo>
                <a:lnTo>
                  <a:pt x="26" y="20"/>
                </a:lnTo>
                <a:lnTo>
                  <a:pt x="20" y="20"/>
                </a:lnTo>
                <a:lnTo>
                  <a:pt x="16" y="18"/>
                </a:lnTo>
                <a:lnTo>
                  <a:pt x="12" y="14"/>
                </a:lnTo>
                <a:close/>
                <a:moveTo>
                  <a:pt x="26" y="42"/>
                </a:moveTo>
                <a:lnTo>
                  <a:pt x="26" y="42"/>
                </a:lnTo>
                <a:lnTo>
                  <a:pt x="18" y="44"/>
                </a:lnTo>
                <a:lnTo>
                  <a:pt x="12" y="42"/>
                </a:lnTo>
                <a:lnTo>
                  <a:pt x="10" y="40"/>
                </a:lnTo>
                <a:lnTo>
                  <a:pt x="10" y="36"/>
                </a:lnTo>
                <a:lnTo>
                  <a:pt x="10" y="32"/>
                </a:lnTo>
                <a:lnTo>
                  <a:pt x="14" y="28"/>
                </a:lnTo>
                <a:lnTo>
                  <a:pt x="20" y="28"/>
                </a:lnTo>
                <a:lnTo>
                  <a:pt x="26" y="28"/>
                </a:lnTo>
                <a:lnTo>
                  <a:pt x="28" y="32"/>
                </a:lnTo>
                <a:lnTo>
                  <a:pt x="30" y="38"/>
                </a:lnTo>
                <a:lnTo>
                  <a:pt x="28" y="40"/>
                </a:lnTo>
                <a:lnTo>
                  <a:pt x="26" y="4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62" name="Freeform 392"/>
          <p:cNvSpPr>
            <a:spLocks/>
          </p:cNvSpPr>
          <p:nvPr/>
        </p:nvSpPr>
        <p:spPr bwMode="gray">
          <a:xfrm>
            <a:off x="8828088" y="220663"/>
            <a:ext cx="36512" cy="22225"/>
          </a:xfrm>
          <a:custGeom>
            <a:avLst/>
            <a:gdLst>
              <a:gd name="T0" fmla="*/ 2147483647 w 52"/>
              <a:gd name="T1" fmla="*/ 2147483647 h 30"/>
              <a:gd name="T2" fmla="*/ 2147483647 w 52"/>
              <a:gd name="T3" fmla="*/ 2147483647 h 30"/>
              <a:gd name="T4" fmla="*/ 0 w 52"/>
              <a:gd name="T5" fmla="*/ 2147483647 h 30"/>
              <a:gd name="T6" fmla="*/ 2147483647 w 52"/>
              <a:gd name="T7" fmla="*/ 0 h 30"/>
              <a:gd name="T8" fmla="*/ 2147483647 w 52"/>
              <a:gd name="T9" fmla="*/ 2147483647 h 30"/>
              <a:gd name="T10" fmla="*/ 2147483647 w 52"/>
              <a:gd name="T11" fmla="*/ 2147483647 h 3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 h="30">
                <a:moveTo>
                  <a:pt x="52" y="10"/>
                </a:moveTo>
                <a:lnTo>
                  <a:pt x="6" y="30"/>
                </a:lnTo>
                <a:lnTo>
                  <a:pt x="0" y="20"/>
                </a:lnTo>
                <a:lnTo>
                  <a:pt x="48" y="0"/>
                </a:lnTo>
                <a:lnTo>
                  <a:pt x="52" y="1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63" name="Freeform 393"/>
          <p:cNvSpPr>
            <a:spLocks/>
          </p:cNvSpPr>
          <p:nvPr/>
        </p:nvSpPr>
        <p:spPr bwMode="gray">
          <a:xfrm>
            <a:off x="8731250" y="134938"/>
            <a:ext cx="30163" cy="36512"/>
          </a:xfrm>
          <a:custGeom>
            <a:avLst/>
            <a:gdLst>
              <a:gd name="T0" fmla="*/ 2147483647 w 42"/>
              <a:gd name="T1" fmla="*/ 2147483647 h 52"/>
              <a:gd name="T2" fmla="*/ 0 w 42"/>
              <a:gd name="T3" fmla="*/ 0 h 52"/>
              <a:gd name="T4" fmla="*/ 2147483647 w 42"/>
              <a:gd name="T5" fmla="*/ 2147483647 h 52"/>
              <a:gd name="T6" fmla="*/ 2147483647 w 42"/>
              <a:gd name="T7" fmla="*/ 2147483647 h 52"/>
              <a:gd name="T8" fmla="*/ 2147483647 w 42"/>
              <a:gd name="T9" fmla="*/ 2147483647 h 52"/>
              <a:gd name="T10" fmla="*/ 2147483647 w 42"/>
              <a:gd name="T11" fmla="*/ 2147483647 h 52"/>
              <a:gd name="T12" fmla="*/ 2147483647 w 42"/>
              <a:gd name="T13" fmla="*/ 2147483647 h 52"/>
              <a:gd name="T14" fmla="*/ 2147483647 w 42"/>
              <a:gd name="T15" fmla="*/ 2147483647 h 52"/>
              <a:gd name="T16" fmla="*/ 2147483647 w 42"/>
              <a:gd name="T17" fmla="*/ 2147483647 h 52"/>
              <a:gd name="T18" fmla="*/ 2147483647 w 42"/>
              <a:gd name="T19" fmla="*/ 2147483647 h 52"/>
              <a:gd name="T20" fmla="*/ 2147483647 w 42"/>
              <a:gd name="T21" fmla="*/ 2147483647 h 5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2" h="52">
                <a:moveTo>
                  <a:pt x="12" y="52"/>
                </a:moveTo>
                <a:lnTo>
                  <a:pt x="0" y="0"/>
                </a:lnTo>
                <a:lnTo>
                  <a:pt x="10" y="2"/>
                </a:lnTo>
                <a:lnTo>
                  <a:pt x="18" y="40"/>
                </a:lnTo>
                <a:lnTo>
                  <a:pt x="32" y="4"/>
                </a:lnTo>
                <a:lnTo>
                  <a:pt x="42" y="4"/>
                </a:lnTo>
                <a:lnTo>
                  <a:pt x="20" y="52"/>
                </a:lnTo>
                <a:lnTo>
                  <a:pt x="12" y="5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64" name="Freeform 394"/>
          <p:cNvSpPr>
            <a:spLocks/>
          </p:cNvSpPr>
          <p:nvPr/>
        </p:nvSpPr>
        <p:spPr bwMode="gray">
          <a:xfrm>
            <a:off x="8575675" y="184150"/>
            <a:ext cx="44450" cy="39688"/>
          </a:xfrm>
          <a:custGeom>
            <a:avLst/>
            <a:gdLst>
              <a:gd name="T0" fmla="*/ 2147483647 w 62"/>
              <a:gd name="T1" fmla="*/ 2147483647 h 56"/>
              <a:gd name="T2" fmla="*/ 2147483647 w 62"/>
              <a:gd name="T3" fmla="*/ 2147483647 h 56"/>
              <a:gd name="T4" fmla="*/ 2147483647 w 62"/>
              <a:gd name="T5" fmla="*/ 2147483647 h 56"/>
              <a:gd name="T6" fmla="*/ 2147483647 w 62"/>
              <a:gd name="T7" fmla="*/ 2147483647 h 56"/>
              <a:gd name="T8" fmla="*/ 2147483647 w 62"/>
              <a:gd name="T9" fmla="*/ 0 h 56"/>
              <a:gd name="T10" fmla="*/ 0 w 62"/>
              <a:gd name="T11" fmla="*/ 2147483647 h 56"/>
              <a:gd name="T12" fmla="*/ 2147483647 w 62"/>
              <a:gd name="T13" fmla="*/ 2147483647 h 56"/>
              <a:gd name="T14" fmla="*/ 2147483647 w 62"/>
              <a:gd name="T15" fmla="*/ 2147483647 h 56"/>
              <a:gd name="T16" fmla="*/ 2147483647 w 62"/>
              <a:gd name="T17" fmla="*/ 2147483647 h 56"/>
              <a:gd name="T18" fmla="*/ 2147483647 w 62"/>
              <a:gd name="T19" fmla="*/ 2147483647 h 56"/>
              <a:gd name="T20" fmla="*/ 2147483647 w 62"/>
              <a:gd name="T21" fmla="*/ 2147483647 h 56"/>
              <a:gd name="T22" fmla="*/ 2147483647 w 62"/>
              <a:gd name="T23" fmla="*/ 2147483647 h 56"/>
              <a:gd name="T24" fmla="*/ 2147483647 w 62"/>
              <a:gd name="T25" fmla="*/ 2147483647 h 56"/>
              <a:gd name="T26" fmla="*/ 2147483647 w 62"/>
              <a:gd name="T27" fmla="*/ 2147483647 h 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2" h="56">
                <a:moveTo>
                  <a:pt x="32" y="12"/>
                </a:moveTo>
                <a:lnTo>
                  <a:pt x="22" y="32"/>
                </a:lnTo>
                <a:lnTo>
                  <a:pt x="12" y="26"/>
                </a:lnTo>
                <a:lnTo>
                  <a:pt x="24" y="4"/>
                </a:lnTo>
                <a:lnTo>
                  <a:pt x="18" y="0"/>
                </a:lnTo>
                <a:lnTo>
                  <a:pt x="0" y="32"/>
                </a:lnTo>
                <a:lnTo>
                  <a:pt x="44" y="56"/>
                </a:lnTo>
                <a:lnTo>
                  <a:pt x="62" y="24"/>
                </a:lnTo>
                <a:lnTo>
                  <a:pt x="54" y="20"/>
                </a:lnTo>
                <a:lnTo>
                  <a:pt x="42" y="42"/>
                </a:lnTo>
                <a:lnTo>
                  <a:pt x="28" y="36"/>
                </a:lnTo>
                <a:lnTo>
                  <a:pt x="40" y="16"/>
                </a:lnTo>
                <a:lnTo>
                  <a:pt x="32" y="1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65" name="Freeform 395"/>
          <p:cNvSpPr>
            <a:spLocks noEditPoints="1"/>
          </p:cNvSpPr>
          <p:nvPr/>
        </p:nvSpPr>
        <p:spPr bwMode="gray">
          <a:xfrm>
            <a:off x="8545513" y="338138"/>
            <a:ext cx="36512" cy="28575"/>
          </a:xfrm>
          <a:custGeom>
            <a:avLst/>
            <a:gdLst>
              <a:gd name="T0" fmla="*/ 2147483647 w 50"/>
              <a:gd name="T1" fmla="*/ 2147483647 h 40"/>
              <a:gd name="T2" fmla="*/ 2147483647 w 50"/>
              <a:gd name="T3" fmla="*/ 2147483647 h 40"/>
              <a:gd name="T4" fmla="*/ 2147483647 w 50"/>
              <a:gd name="T5" fmla="*/ 2147483647 h 40"/>
              <a:gd name="T6" fmla="*/ 2147483647 w 50"/>
              <a:gd name="T7" fmla="*/ 2147483647 h 40"/>
              <a:gd name="T8" fmla="*/ 2147483647 w 50"/>
              <a:gd name="T9" fmla="*/ 0 h 40"/>
              <a:gd name="T10" fmla="*/ 2147483647 w 50"/>
              <a:gd name="T11" fmla="*/ 0 h 40"/>
              <a:gd name="T12" fmla="*/ 2147483647 w 50"/>
              <a:gd name="T13" fmla="*/ 2147483647 h 40"/>
              <a:gd name="T14" fmla="*/ 2147483647 w 50"/>
              <a:gd name="T15" fmla="*/ 2147483647 h 40"/>
              <a:gd name="T16" fmla="*/ 2147483647 w 50"/>
              <a:gd name="T17" fmla="*/ 2147483647 h 40"/>
              <a:gd name="T18" fmla="*/ 2147483647 w 50"/>
              <a:gd name="T19" fmla="*/ 2147483647 h 40"/>
              <a:gd name="T20" fmla="*/ 2147483647 w 50"/>
              <a:gd name="T21" fmla="*/ 2147483647 h 40"/>
              <a:gd name="T22" fmla="*/ 2147483647 w 50"/>
              <a:gd name="T23" fmla="*/ 2147483647 h 40"/>
              <a:gd name="T24" fmla="*/ 2147483647 w 50"/>
              <a:gd name="T25" fmla="*/ 2147483647 h 40"/>
              <a:gd name="T26" fmla="*/ 2147483647 w 50"/>
              <a:gd name="T27" fmla="*/ 2147483647 h 40"/>
              <a:gd name="T28" fmla="*/ 2147483647 w 50"/>
              <a:gd name="T29" fmla="*/ 2147483647 h 40"/>
              <a:gd name="T30" fmla="*/ 2147483647 w 50"/>
              <a:gd name="T31" fmla="*/ 2147483647 h 40"/>
              <a:gd name="T32" fmla="*/ 0 w 50"/>
              <a:gd name="T33" fmla="*/ 2147483647 h 40"/>
              <a:gd name="T34" fmla="*/ 0 w 50"/>
              <a:gd name="T35" fmla="*/ 2147483647 h 40"/>
              <a:gd name="T36" fmla="*/ 0 w 50"/>
              <a:gd name="T37" fmla="*/ 2147483647 h 40"/>
              <a:gd name="T38" fmla="*/ 2147483647 w 50"/>
              <a:gd name="T39" fmla="*/ 2147483647 h 40"/>
              <a:gd name="T40" fmla="*/ 2147483647 w 50"/>
              <a:gd name="T41" fmla="*/ 2147483647 h 40"/>
              <a:gd name="T42" fmla="*/ 2147483647 w 50"/>
              <a:gd name="T43" fmla="*/ 2147483647 h 40"/>
              <a:gd name="T44" fmla="*/ 2147483647 w 50"/>
              <a:gd name="T45" fmla="*/ 2147483647 h 40"/>
              <a:gd name="T46" fmla="*/ 2147483647 w 50"/>
              <a:gd name="T47" fmla="*/ 2147483647 h 40"/>
              <a:gd name="T48" fmla="*/ 2147483647 w 50"/>
              <a:gd name="T49" fmla="*/ 2147483647 h 40"/>
              <a:gd name="T50" fmla="*/ 2147483647 w 50"/>
              <a:gd name="T51" fmla="*/ 2147483647 h 40"/>
              <a:gd name="T52" fmla="*/ 2147483647 w 50"/>
              <a:gd name="T53" fmla="*/ 2147483647 h 40"/>
              <a:gd name="T54" fmla="*/ 2147483647 w 50"/>
              <a:gd name="T55" fmla="*/ 2147483647 h 40"/>
              <a:gd name="T56" fmla="*/ 2147483647 w 50"/>
              <a:gd name="T57" fmla="*/ 2147483647 h 40"/>
              <a:gd name="T58" fmla="*/ 2147483647 w 50"/>
              <a:gd name="T59" fmla="*/ 2147483647 h 40"/>
              <a:gd name="T60" fmla="*/ 2147483647 w 50"/>
              <a:gd name="T61" fmla="*/ 2147483647 h 40"/>
              <a:gd name="T62" fmla="*/ 2147483647 w 50"/>
              <a:gd name="T63" fmla="*/ 2147483647 h 40"/>
              <a:gd name="T64" fmla="*/ 2147483647 w 50"/>
              <a:gd name="T65" fmla="*/ 2147483647 h 40"/>
              <a:gd name="T66" fmla="*/ 2147483647 w 50"/>
              <a:gd name="T67" fmla="*/ 2147483647 h 40"/>
              <a:gd name="T68" fmla="*/ 2147483647 w 50"/>
              <a:gd name="T69" fmla="*/ 2147483647 h 40"/>
              <a:gd name="T70" fmla="*/ 2147483647 w 50"/>
              <a:gd name="T71" fmla="*/ 2147483647 h 40"/>
              <a:gd name="T72" fmla="*/ 2147483647 w 50"/>
              <a:gd name="T73" fmla="*/ 2147483647 h 40"/>
              <a:gd name="T74" fmla="*/ 2147483647 w 50"/>
              <a:gd name="T75" fmla="*/ 2147483647 h 40"/>
              <a:gd name="T76" fmla="*/ 2147483647 w 50"/>
              <a:gd name="T77" fmla="*/ 2147483647 h 40"/>
              <a:gd name="T78" fmla="*/ 2147483647 w 50"/>
              <a:gd name="T79" fmla="*/ 2147483647 h 40"/>
              <a:gd name="T80" fmla="*/ 2147483647 w 50"/>
              <a:gd name="T81" fmla="*/ 2147483647 h 40"/>
              <a:gd name="T82" fmla="*/ 2147483647 w 50"/>
              <a:gd name="T83" fmla="*/ 2147483647 h 40"/>
              <a:gd name="T84" fmla="*/ 2147483647 w 50"/>
              <a:gd name="T85" fmla="*/ 2147483647 h 40"/>
              <a:gd name="T86" fmla="*/ 2147483647 w 50"/>
              <a:gd name="T87" fmla="*/ 2147483647 h 40"/>
              <a:gd name="T88" fmla="*/ 2147483647 w 50"/>
              <a:gd name="T89" fmla="*/ 2147483647 h 40"/>
              <a:gd name="T90" fmla="*/ 2147483647 w 50"/>
              <a:gd name="T91" fmla="*/ 2147483647 h 40"/>
              <a:gd name="T92" fmla="*/ 2147483647 w 50"/>
              <a:gd name="T93" fmla="*/ 2147483647 h 40"/>
              <a:gd name="T94" fmla="*/ 2147483647 w 50"/>
              <a:gd name="T95" fmla="*/ 2147483647 h 40"/>
              <a:gd name="T96" fmla="*/ 2147483647 w 50"/>
              <a:gd name="T97" fmla="*/ 2147483647 h 40"/>
              <a:gd name="T98" fmla="*/ 2147483647 w 50"/>
              <a:gd name="T99" fmla="*/ 2147483647 h 40"/>
              <a:gd name="T100" fmla="*/ 2147483647 w 50"/>
              <a:gd name="T101" fmla="*/ 2147483647 h 40"/>
              <a:gd name="T102" fmla="*/ 2147483647 w 50"/>
              <a:gd name="T103" fmla="*/ 2147483647 h 4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0" h="40">
                <a:moveTo>
                  <a:pt x="48" y="8"/>
                </a:moveTo>
                <a:lnTo>
                  <a:pt x="48" y="8"/>
                </a:lnTo>
                <a:lnTo>
                  <a:pt x="46" y="4"/>
                </a:lnTo>
                <a:lnTo>
                  <a:pt x="42" y="2"/>
                </a:lnTo>
                <a:lnTo>
                  <a:pt x="34" y="0"/>
                </a:lnTo>
                <a:lnTo>
                  <a:pt x="28" y="2"/>
                </a:lnTo>
                <a:lnTo>
                  <a:pt x="22" y="10"/>
                </a:lnTo>
                <a:lnTo>
                  <a:pt x="20" y="4"/>
                </a:lnTo>
                <a:lnTo>
                  <a:pt x="14" y="2"/>
                </a:lnTo>
                <a:lnTo>
                  <a:pt x="8" y="2"/>
                </a:lnTo>
                <a:lnTo>
                  <a:pt x="4" y="4"/>
                </a:lnTo>
                <a:lnTo>
                  <a:pt x="2" y="6"/>
                </a:lnTo>
                <a:lnTo>
                  <a:pt x="0" y="12"/>
                </a:lnTo>
                <a:lnTo>
                  <a:pt x="0" y="22"/>
                </a:lnTo>
                <a:lnTo>
                  <a:pt x="0" y="40"/>
                </a:lnTo>
                <a:lnTo>
                  <a:pt x="50" y="40"/>
                </a:lnTo>
                <a:lnTo>
                  <a:pt x="50" y="36"/>
                </a:lnTo>
                <a:lnTo>
                  <a:pt x="50" y="18"/>
                </a:lnTo>
                <a:lnTo>
                  <a:pt x="48" y="8"/>
                </a:lnTo>
                <a:close/>
                <a:moveTo>
                  <a:pt x="20" y="30"/>
                </a:moveTo>
                <a:lnTo>
                  <a:pt x="8" y="30"/>
                </a:lnTo>
                <a:lnTo>
                  <a:pt x="8" y="16"/>
                </a:lnTo>
                <a:lnTo>
                  <a:pt x="8" y="14"/>
                </a:lnTo>
                <a:lnTo>
                  <a:pt x="12" y="12"/>
                </a:lnTo>
                <a:lnTo>
                  <a:pt x="18" y="12"/>
                </a:lnTo>
                <a:lnTo>
                  <a:pt x="20" y="14"/>
                </a:lnTo>
                <a:lnTo>
                  <a:pt x="20" y="30"/>
                </a:lnTo>
                <a:close/>
                <a:moveTo>
                  <a:pt x="42" y="30"/>
                </a:moveTo>
                <a:lnTo>
                  <a:pt x="28" y="30"/>
                </a:lnTo>
                <a:lnTo>
                  <a:pt x="28" y="16"/>
                </a:lnTo>
                <a:lnTo>
                  <a:pt x="28" y="12"/>
                </a:lnTo>
                <a:lnTo>
                  <a:pt x="32" y="10"/>
                </a:lnTo>
                <a:lnTo>
                  <a:pt x="36" y="10"/>
                </a:lnTo>
                <a:lnTo>
                  <a:pt x="40" y="12"/>
                </a:lnTo>
                <a:lnTo>
                  <a:pt x="40" y="14"/>
                </a:lnTo>
                <a:lnTo>
                  <a:pt x="42" y="18"/>
                </a:lnTo>
                <a:lnTo>
                  <a:pt x="42"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66" name="Freeform 396"/>
          <p:cNvSpPr>
            <a:spLocks/>
          </p:cNvSpPr>
          <p:nvPr/>
        </p:nvSpPr>
        <p:spPr bwMode="gray">
          <a:xfrm>
            <a:off x="8839200" y="246063"/>
            <a:ext cx="38100" cy="30162"/>
          </a:xfrm>
          <a:custGeom>
            <a:avLst/>
            <a:gdLst>
              <a:gd name="T0" fmla="*/ 2147483647 w 54"/>
              <a:gd name="T1" fmla="*/ 2147483647 h 42"/>
              <a:gd name="T2" fmla="*/ 2147483647 w 54"/>
              <a:gd name="T3" fmla="*/ 0 h 42"/>
              <a:gd name="T4" fmla="*/ 2147483647 w 54"/>
              <a:gd name="T5" fmla="*/ 2147483647 h 42"/>
              <a:gd name="T6" fmla="*/ 2147483647 w 54"/>
              <a:gd name="T7" fmla="*/ 2147483647 h 42"/>
              <a:gd name="T8" fmla="*/ 2147483647 w 54"/>
              <a:gd name="T9" fmla="*/ 2147483647 h 42"/>
              <a:gd name="T10" fmla="*/ 2147483647 w 54"/>
              <a:gd name="T11" fmla="*/ 2147483647 h 42"/>
              <a:gd name="T12" fmla="*/ 0 w 54"/>
              <a:gd name="T13" fmla="*/ 2147483647 h 42"/>
              <a:gd name="T14" fmla="*/ 2147483647 w 54"/>
              <a:gd name="T15" fmla="*/ 2147483647 h 42"/>
              <a:gd name="T16" fmla="*/ 2147483647 w 54"/>
              <a:gd name="T17" fmla="*/ 2147483647 h 42"/>
              <a:gd name="T18" fmla="*/ 2147483647 w 54"/>
              <a:gd name="T19" fmla="*/ 2147483647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4" h="42">
                <a:moveTo>
                  <a:pt x="36" y="2"/>
                </a:moveTo>
                <a:lnTo>
                  <a:pt x="44" y="0"/>
                </a:lnTo>
                <a:lnTo>
                  <a:pt x="54" y="38"/>
                </a:lnTo>
                <a:lnTo>
                  <a:pt x="46" y="42"/>
                </a:lnTo>
                <a:lnTo>
                  <a:pt x="42" y="26"/>
                </a:lnTo>
                <a:lnTo>
                  <a:pt x="2" y="36"/>
                </a:lnTo>
                <a:lnTo>
                  <a:pt x="0" y="26"/>
                </a:lnTo>
                <a:lnTo>
                  <a:pt x="40" y="16"/>
                </a:lnTo>
                <a:lnTo>
                  <a:pt x="36" y="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67" name="Freeform 397"/>
          <p:cNvSpPr>
            <a:spLocks/>
          </p:cNvSpPr>
          <p:nvPr/>
        </p:nvSpPr>
        <p:spPr bwMode="gray">
          <a:xfrm>
            <a:off x="8662988" y="138113"/>
            <a:ext cx="20637" cy="34925"/>
          </a:xfrm>
          <a:custGeom>
            <a:avLst/>
            <a:gdLst>
              <a:gd name="T0" fmla="*/ 2147483647 w 28"/>
              <a:gd name="T1" fmla="*/ 2147483647 h 48"/>
              <a:gd name="T2" fmla="*/ 2147483647 w 28"/>
              <a:gd name="T3" fmla="*/ 2147483647 h 48"/>
              <a:gd name="T4" fmla="*/ 2147483647 w 28"/>
              <a:gd name="T5" fmla="*/ 2147483647 h 48"/>
              <a:gd name="T6" fmla="*/ 2147483647 w 28"/>
              <a:gd name="T7" fmla="*/ 2147483647 h 48"/>
              <a:gd name="T8" fmla="*/ 2147483647 w 28"/>
              <a:gd name="T9" fmla="*/ 2147483647 h 48"/>
              <a:gd name="T10" fmla="*/ 2147483647 w 28"/>
              <a:gd name="T11" fmla="*/ 2147483647 h 48"/>
              <a:gd name="T12" fmla="*/ 2147483647 w 28"/>
              <a:gd name="T13" fmla="*/ 2147483647 h 48"/>
              <a:gd name="T14" fmla="*/ 0 w 28"/>
              <a:gd name="T15" fmla="*/ 2147483647 h 48"/>
              <a:gd name="T16" fmla="*/ 2147483647 w 28"/>
              <a:gd name="T17" fmla="*/ 0 h 48"/>
              <a:gd name="T18" fmla="*/ 2147483647 w 28"/>
              <a:gd name="T19" fmla="*/ 2147483647 h 48"/>
              <a:gd name="T20" fmla="*/ 2147483647 w 28"/>
              <a:gd name="T21" fmla="*/ 2147483647 h 48"/>
              <a:gd name="T22" fmla="*/ 2147483647 w 28"/>
              <a:gd name="T23" fmla="*/ 2147483647 h 48"/>
              <a:gd name="T24" fmla="*/ 2147483647 w 28"/>
              <a:gd name="T25" fmla="*/ 2147483647 h 48"/>
              <a:gd name="T26" fmla="*/ 2147483647 w 28"/>
              <a:gd name="T27" fmla="*/ 2147483647 h 48"/>
              <a:gd name="T28" fmla="*/ 2147483647 w 28"/>
              <a:gd name="T29" fmla="*/ 2147483647 h 48"/>
              <a:gd name="T30" fmla="*/ 2147483647 w 28"/>
              <a:gd name="T31" fmla="*/ 2147483647 h 4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 h="48">
                <a:moveTo>
                  <a:pt x="28" y="48"/>
                </a:moveTo>
                <a:lnTo>
                  <a:pt x="28" y="48"/>
                </a:lnTo>
                <a:lnTo>
                  <a:pt x="20" y="48"/>
                </a:lnTo>
                <a:lnTo>
                  <a:pt x="12" y="46"/>
                </a:lnTo>
                <a:lnTo>
                  <a:pt x="8" y="42"/>
                </a:lnTo>
                <a:lnTo>
                  <a:pt x="6" y="38"/>
                </a:lnTo>
                <a:lnTo>
                  <a:pt x="0" y="2"/>
                </a:lnTo>
                <a:lnTo>
                  <a:pt x="10" y="0"/>
                </a:lnTo>
                <a:lnTo>
                  <a:pt x="16" y="36"/>
                </a:lnTo>
                <a:lnTo>
                  <a:pt x="18" y="40"/>
                </a:lnTo>
                <a:lnTo>
                  <a:pt x="22" y="40"/>
                </a:lnTo>
                <a:lnTo>
                  <a:pt x="26" y="42"/>
                </a:lnTo>
                <a:lnTo>
                  <a:pt x="28" y="48"/>
                </a:lnTo>
                <a:close/>
              </a:path>
            </a:pathLst>
          </a:custGeom>
          <a:solidFill>
            <a:srgbClr val="7170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68" name="Freeform 398"/>
          <p:cNvSpPr>
            <a:spLocks/>
          </p:cNvSpPr>
          <p:nvPr/>
        </p:nvSpPr>
        <p:spPr bwMode="gray">
          <a:xfrm>
            <a:off x="8662988" y="138113"/>
            <a:ext cx="20637" cy="34925"/>
          </a:xfrm>
          <a:custGeom>
            <a:avLst/>
            <a:gdLst>
              <a:gd name="T0" fmla="*/ 2147483647 w 28"/>
              <a:gd name="T1" fmla="*/ 2147483647 h 48"/>
              <a:gd name="T2" fmla="*/ 2147483647 w 28"/>
              <a:gd name="T3" fmla="*/ 2147483647 h 48"/>
              <a:gd name="T4" fmla="*/ 2147483647 w 28"/>
              <a:gd name="T5" fmla="*/ 2147483647 h 48"/>
              <a:gd name="T6" fmla="*/ 2147483647 w 28"/>
              <a:gd name="T7" fmla="*/ 2147483647 h 48"/>
              <a:gd name="T8" fmla="*/ 2147483647 w 28"/>
              <a:gd name="T9" fmla="*/ 2147483647 h 48"/>
              <a:gd name="T10" fmla="*/ 2147483647 w 28"/>
              <a:gd name="T11" fmla="*/ 2147483647 h 48"/>
              <a:gd name="T12" fmla="*/ 2147483647 w 28"/>
              <a:gd name="T13" fmla="*/ 2147483647 h 48"/>
              <a:gd name="T14" fmla="*/ 0 w 28"/>
              <a:gd name="T15" fmla="*/ 2147483647 h 48"/>
              <a:gd name="T16" fmla="*/ 2147483647 w 28"/>
              <a:gd name="T17" fmla="*/ 0 h 48"/>
              <a:gd name="T18" fmla="*/ 2147483647 w 28"/>
              <a:gd name="T19" fmla="*/ 2147483647 h 48"/>
              <a:gd name="T20" fmla="*/ 2147483647 w 28"/>
              <a:gd name="T21" fmla="*/ 2147483647 h 48"/>
              <a:gd name="T22" fmla="*/ 2147483647 w 28"/>
              <a:gd name="T23" fmla="*/ 2147483647 h 48"/>
              <a:gd name="T24" fmla="*/ 2147483647 w 28"/>
              <a:gd name="T25" fmla="*/ 2147483647 h 48"/>
              <a:gd name="T26" fmla="*/ 2147483647 w 28"/>
              <a:gd name="T27" fmla="*/ 2147483647 h 48"/>
              <a:gd name="T28" fmla="*/ 2147483647 w 28"/>
              <a:gd name="T29" fmla="*/ 2147483647 h 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48">
                <a:moveTo>
                  <a:pt x="28" y="48"/>
                </a:moveTo>
                <a:lnTo>
                  <a:pt x="28" y="48"/>
                </a:lnTo>
                <a:lnTo>
                  <a:pt x="20" y="48"/>
                </a:lnTo>
                <a:lnTo>
                  <a:pt x="12" y="46"/>
                </a:lnTo>
                <a:lnTo>
                  <a:pt x="8" y="42"/>
                </a:lnTo>
                <a:lnTo>
                  <a:pt x="6" y="38"/>
                </a:lnTo>
                <a:lnTo>
                  <a:pt x="0" y="2"/>
                </a:lnTo>
                <a:lnTo>
                  <a:pt x="10" y="0"/>
                </a:lnTo>
                <a:lnTo>
                  <a:pt x="16" y="36"/>
                </a:lnTo>
                <a:lnTo>
                  <a:pt x="18" y="40"/>
                </a:lnTo>
                <a:lnTo>
                  <a:pt x="22" y="40"/>
                </a:lnTo>
                <a:lnTo>
                  <a:pt x="26" y="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69" name="Freeform 399"/>
          <p:cNvSpPr>
            <a:spLocks/>
          </p:cNvSpPr>
          <p:nvPr/>
        </p:nvSpPr>
        <p:spPr bwMode="gray">
          <a:xfrm>
            <a:off x="8682038" y="134938"/>
            <a:ext cx="14287" cy="38100"/>
          </a:xfrm>
          <a:custGeom>
            <a:avLst/>
            <a:gdLst>
              <a:gd name="T0" fmla="*/ 2147483647 w 20"/>
              <a:gd name="T1" fmla="*/ 2147483647 h 54"/>
              <a:gd name="T2" fmla="*/ 2147483647 w 20"/>
              <a:gd name="T3" fmla="*/ 2147483647 h 54"/>
              <a:gd name="T4" fmla="*/ 2147483647 w 20"/>
              <a:gd name="T5" fmla="*/ 2147483647 h 54"/>
              <a:gd name="T6" fmla="*/ 2147483647 w 20"/>
              <a:gd name="T7" fmla="*/ 2147483647 h 54"/>
              <a:gd name="T8" fmla="*/ 2147483647 w 20"/>
              <a:gd name="T9" fmla="*/ 2147483647 h 54"/>
              <a:gd name="T10" fmla="*/ 2147483647 w 20"/>
              <a:gd name="T11" fmla="*/ 2147483647 h 54"/>
              <a:gd name="T12" fmla="*/ 2147483647 w 20"/>
              <a:gd name="T13" fmla="*/ 2147483647 h 54"/>
              <a:gd name="T14" fmla="*/ 2147483647 w 20"/>
              <a:gd name="T15" fmla="*/ 0 h 54"/>
              <a:gd name="T16" fmla="*/ 2147483647 w 20"/>
              <a:gd name="T17" fmla="*/ 2147483647 h 54"/>
              <a:gd name="T18" fmla="*/ 2147483647 w 20"/>
              <a:gd name="T19" fmla="*/ 2147483647 h 54"/>
              <a:gd name="T20" fmla="*/ 2147483647 w 20"/>
              <a:gd name="T21" fmla="*/ 2147483647 h 54"/>
              <a:gd name="T22" fmla="*/ 2147483647 w 20"/>
              <a:gd name="T23" fmla="*/ 2147483647 h 54"/>
              <a:gd name="T24" fmla="*/ 2147483647 w 20"/>
              <a:gd name="T25" fmla="*/ 2147483647 h 54"/>
              <a:gd name="T26" fmla="*/ 2147483647 w 20"/>
              <a:gd name="T27" fmla="*/ 2147483647 h 54"/>
              <a:gd name="T28" fmla="*/ 0 w 20"/>
              <a:gd name="T29" fmla="*/ 2147483647 h 54"/>
              <a:gd name="T30" fmla="*/ 2147483647 w 20"/>
              <a:gd name="T31" fmla="*/ 2147483647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 h="54">
                <a:moveTo>
                  <a:pt x="2" y="54"/>
                </a:moveTo>
                <a:lnTo>
                  <a:pt x="2" y="54"/>
                </a:lnTo>
                <a:lnTo>
                  <a:pt x="10" y="52"/>
                </a:lnTo>
                <a:lnTo>
                  <a:pt x="16" y="48"/>
                </a:lnTo>
                <a:lnTo>
                  <a:pt x="20" y="42"/>
                </a:lnTo>
                <a:lnTo>
                  <a:pt x="20" y="36"/>
                </a:lnTo>
                <a:lnTo>
                  <a:pt x="14" y="0"/>
                </a:lnTo>
                <a:lnTo>
                  <a:pt x="4" y="2"/>
                </a:lnTo>
                <a:lnTo>
                  <a:pt x="10" y="38"/>
                </a:lnTo>
                <a:lnTo>
                  <a:pt x="8" y="42"/>
                </a:lnTo>
                <a:lnTo>
                  <a:pt x="6" y="46"/>
                </a:lnTo>
                <a:lnTo>
                  <a:pt x="0" y="48"/>
                </a:lnTo>
                <a:lnTo>
                  <a:pt x="2" y="54"/>
                </a:lnTo>
                <a:close/>
              </a:path>
            </a:pathLst>
          </a:custGeom>
          <a:solidFill>
            <a:srgbClr val="7170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70" name="Freeform 400"/>
          <p:cNvSpPr>
            <a:spLocks/>
          </p:cNvSpPr>
          <p:nvPr/>
        </p:nvSpPr>
        <p:spPr bwMode="gray">
          <a:xfrm>
            <a:off x="8682038" y="134938"/>
            <a:ext cx="14287" cy="38100"/>
          </a:xfrm>
          <a:custGeom>
            <a:avLst/>
            <a:gdLst>
              <a:gd name="T0" fmla="*/ 2147483647 w 20"/>
              <a:gd name="T1" fmla="*/ 2147483647 h 54"/>
              <a:gd name="T2" fmla="*/ 2147483647 w 20"/>
              <a:gd name="T3" fmla="*/ 2147483647 h 54"/>
              <a:gd name="T4" fmla="*/ 2147483647 w 20"/>
              <a:gd name="T5" fmla="*/ 2147483647 h 54"/>
              <a:gd name="T6" fmla="*/ 2147483647 w 20"/>
              <a:gd name="T7" fmla="*/ 2147483647 h 54"/>
              <a:gd name="T8" fmla="*/ 2147483647 w 20"/>
              <a:gd name="T9" fmla="*/ 2147483647 h 54"/>
              <a:gd name="T10" fmla="*/ 2147483647 w 20"/>
              <a:gd name="T11" fmla="*/ 2147483647 h 54"/>
              <a:gd name="T12" fmla="*/ 2147483647 w 20"/>
              <a:gd name="T13" fmla="*/ 2147483647 h 54"/>
              <a:gd name="T14" fmla="*/ 2147483647 w 20"/>
              <a:gd name="T15" fmla="*/ 0 h 54"/>
              <a:gd name="T16" fmla="*/ 2147483647 w 20"/>
              <a:gd name="T17" fmla="*/ 2147483647 h 54"/>
              <a:gd name="T18" fmla="*/ 2147483647 w 20"/>
              <a:gd name="T19" fmla="*/ 2147483647 h 54"/>
              <a:gd name="T20" fmla="*/ 2147483647 w 20"/>
              <a:gd name="T21" fmla="*/ 2147483647 h 54"/>
              <a:gd name="T22" fmla="*/ 2147483647 w 20"/>
              <a:gd name="T23" fmla="*/ 2147483647 h 54"/>
              <a:gd name="T24" fmla="*/ 2147483647 w 20"/>
              <a:gd name="T25" fmla="*/ 2147483647 h 54"/>
              <a:gd name="T26" fmla="*/ 2147483647 w 20"/>
              <a:gd name="T27" fmla="*/ 2147483647 h 54"/>
              <a:gd name="T28" fmla="*/ 0 w 20"/>
              <a:gd name="T29" fmla="*/ 2147483647 h 5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54">
                <a:moveTo>
                  <a:pt x="2" y="54"/>
                </a:moveTo>
                <a:lnTo>
                  <a:pt x="2" y="54"/>
                </a:lnTo>
                <a:lnTo>
                  <a:pt x="10" y="52"/>
                </a:lnTo>
                <a:lnTo>
                  <a:pt x="16" y="48"/>
                </a:lnTo>
                <a:lnTo>
                  <a:pt x="20" y="42"/>
                </a:lnTo>
                <a:lnTo>
                  <a:pt x="20" y="36"/>
                </a:lnTo>
                <a:lnTo>
                  <a:pt x="14" y="0"/>
                </a:lnTo>
                <a:lnTo>
                  <a:pt x="4" y="2"/>
                </a:lnTo>
                <a:lnTo>
                  <a:pt x="10" y="38"/>
                </a:lnTo>
                <a:lnTo>
                  <a:pt x="8" y="42"/>
                </a:lnTo>
                <a:lnTo>
                  <a:pt x="6" y="46"/>
                </a:lnTo>
                <a:lnTo>
                  <a:pt x="0" y="48"/>
                </a:lnTo>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71" name="Freeform 401"/>
          <p:cNvSpPr>
            <a:spLocks noEditPoints="1"/>
          </p:cNvSpPr>
          <p:nvPr/>
        </p:nvSpPr>
        <p:spPr bwMode="gray">
          <a:xfrm>
            <a:off x="8843963" y="290513"/>
            <a:ext cx="38100" cy="31750"/>
          </a:xfrm>
          <a:custGeom>
            <a:avLst/>
            <a:gdLst>
              <a:gd name="T0" fmla="*/ 2147483647 w 54"/>
              <a:gd name="T1" fmla="*/ 2147483647 h 46"/>
              <a:gd name="T2" fmla="*/ 0 w 54"/>
              <a:gd name="T3" fmla="*/ 0 h 46"/>
              <a:gd name="T4" fmla="*/ 2147483647 w 54"/>
              <a:gd name="T5" fmla="*/ 2147483647 h 46"/>
              <a:gd name="T6" fmla="*/ 2147483647 w 54"/>
              <a:gd name="T7" fmla="*/ 2147483647 h 46"/>
              <a:gd name="T8" fmla="*/ 2147483647 w 54"/>
              <a:gd name="T9" fmla="*/ 2147483647 h 46"/>
              <a:gd name="T10" fmla="*/ 2147483647 w 54"/>
              <a:gd name="T11" fmla="*/ 2147483647 h 46"/>
              <a:gd name="T12" fmla="*/ 2147483647 w 54"/>
              <a:gd name="T13" fmla="*/ 2147483647 h 46"/>
              <a:gd name="T14" fmla="*/ 2147483647 w 54"/>
              <a:gd name="T15" fmla="*/ 2147483647 h 46"/>
              <a:gd name="T16" fmla="*/ 2147483647 w 54"/>
              <a:gd name="T17" fmla="*/ 2147483647 h 46"/>
              <a:gd name="T18" fmla="*/ 2147483647 w 54"/>
              <a:gd name="T19" fmla="*/ 2147483647 h 46"/>
              <a:gd name="T20" fmla="*/ 2147483647 w 54"/>
              <a:gd name="T21" fmla="*/ 2147483647 h 46"/>
              <a:gd name="T22" fmla="*/ 2147483647 w 54"/>
              <a:gd name="T23" fmla="*/ 2147483647 h 46"/>
              <a:gd name="T24" fmla="*/ 2147483647 w 54"/>
              <a:gd name="T25" fmla="*/ 2147483647 h 46"/>
              <a:gd name="T26" fmla="*/ 2147483647 w 54"/>
              <a:gd name="T27" fmla="*/ 2147483647 h 46"/>
              <a:gd name="T28" fmla="*/ 2147483647 w 54"/>
              <a:gd name="T29" fmla="*/ 2147483647 h 46"/>
              <a:gd name="T30" fmla="*/ 2147483647 w 54"/>
              <a:gd name="T31" fmla="*/ 2147483647 h 46"/>
              <a:gd name="T32" fmla="*/ 2147483647 w 54"/>
              <a:gd name="T33" fmla="*/ 2147483647 h 46"/>
              <a:gd name="T34" fmla="*/ 2147483647 w 54"/>
              <a:gd name="T35" fmla="*/ 2147483647 h 46"/>
              <a:gd name="T36" fmla="*/ 2147483647 w 54"/>
              <a:gd name="T37" fmla="*/ 2147483647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4" h="46">
                <a:moveTo>
                  <a:pt x="52" y="10"/>
                </a:moveTo>
                <a:lnTo>
                  <a:pt x="0" y="0"/>
                </a:lnTo>
                <a:lnTo>
                  <a:pt x="2" y="10"/>
                </a:lnTo>
                <a:lnTo>
                  <a:pt x="14" y="12"/>
                </a:lnTo>
                <a:lnTo>
                  <a:pt x="16" y="30"/>
                </a:lnTo>
                <a:lnTo>
                  <a:pt x="6" y="36"/>
                </a:lnTo>
                <a:lnTo>
                  <a:pt x="8" y="46"/>
                </a:lnTo>
                <a:lnTo>
                  <a:pt x="54" y="22"/>
                </a:lnTo>
                <a:lnTo>
                  <a:pt x="52" y="10"/>
                </a:lnTo>
                <a:close/>
                <a:moveTo>
                  <a:pt x="24" y="26"/>
                </a:moveTo>
                <a:lnTo>
                  <a:pt x="22" y="14"/>
                </a:lnTo>
                <a:lnTo>
                  <a:pt x="44" y="18"/>
                </a:lnTo>
                <a:lnTo>
                  <a:pt x="24" y="2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72" name="Freeform 402"/>
          <p:cNvSpPr>
            <a:spLocks/>
          </p:cNvSpPr>
          <p:nvPr/>
        </p:nvSpPr>
        <p:spPr bwMode="gray">
          <a:xfrm>
            <a:off x="8848725" y="336550"/>
            <a:ext cx="38100" cy="30163"/>
          </a:xfrm>
          <a:custGeom>
            <a:avLst/>
            <a:gdLst>
              <a:gd name="T0" fmla="*/ 2147483647 w 52"/>
              <a:gd name="T1" fmla="*/ 2147483647 h 42"/>
              <a:gd name="T2" fmla="*/ 2147483647 w 52"/>
              <a:gd name="T3" fmla="*/ 2147483647 h 42"/>
              <a:gd name="T4" fmla="*/ 2147483647 w 52"/>
              <a:gd name="T5" fmla="*/ 2147483647 h 42"/>
              <a:gd name="T6" fmla="*/ 2147483647 w 52"/>
              <a:gd name="T7" fmla="*/ 2147483647 h 42"/>
              <a:gd name="T8" fmla="*/ 2147483647 w 52"/>
              <a:gd name="T9" fmla="*/ 2147483647 h 42"/>
              <a:gd name="T10" fmla="*/ 2147483647 w 52"/>
              <a:gd name="T11" fmla="*/ 2147483647 h 42"/>
              <a:gd name="T12" fmla="*/ 2147483647 w 52"/>
              <a:gd name="T13" fmla="*/ 2147483647 h 42"/>
              <a:gd name="T14" fmla="*/ 2147483647 w 52"/>
              <a:gd name="T15" fmla="*/ 2147483647 h 42"/>
              <a:gd name="T16" fmla="*/ 2147483647 w 52"/>
              <a:gd name="T17" fmla="*/ 2147483647 h 42"/>
              <a:gd name="T18" fmla="*/ 2147483647 w 52"/>
              <a:gd name="T19" fmla="*/ 2147483647 h 42"/>
              <a:gd name="T20" fmla="*/ 2147483647 w 52"/>
              <a:gd name="T21" fmla="*/ 2147483647 h 42"/>
              <a:gd name="T22" fmla="*/ 2147483647 w 52"/>
              <a:gd name="T23" fmla="*/ 2147483647 h 42"/>
              <a:gd name="T24" fmla="*/ 0 w 52"/>
              <a:gd name="T25" fmla="*/ 2147483647 h 42"/>
              <a:gd name="T26" fmla="*/ 0 w 52"/>
              <a:gd name="T27" fmla="*/ 2147483647 h 42"/>
              <a:gd name="T28" fmla="*/ 2147483647 w 52"/>
              <a:gd name="T29" fmla="*/ 2147483647 h 42"/>
              <a:gd name="T30" fmla="*/ 2147483647 w 52"/>
              <a:gd name="T31" fmla="*/ 0 h 42"/>
              <a:gd name="T32" fmla="*/ 2147483647 w 52"/>
              <a:gd name="T33" fmla="*/ 2147483647 h 42"/>
              <a:gd name="T34" fmla="*/ 2147483647 w 52"/>
              <a:gd name="T35" fmla="*/ 2147483647 h 42"/>
              <a:gd name="T36" fmla="*/ 2147483647 w 52"/>
              <a:gd name="T37" fmla="*/ 2147483647 h 42"/>
              <a:gd name="T38" fmla="*/ 2147483647 w 52"/>
              <a:gd name="T39" fmla="*/ 2147483647 h 42"/>
              <a:gd name="T40" fmla="*/ 2147483647 w 52"/>
              <a:gd name="T41" fmla="*/ 2147483647 h 42"/>
              <a:gd name="T42" fmla="*/ 2147483647 w 52"/>
              <a:gd name="T43" fmla="*/ 2147483647 h 42"/>
              <a:gd name="T44" fmla="*/ 2147483647 w 52"/>
              <a:gd name="T45" fmla="*/ 2147483647 h 42"/>
              <a:gd name="T46" fmla="*/ 2147483647 w 52"/>
              <a:gd name="T47" fmla="*/ 2147483647 h 42"/>
              <a:gd name="T48" fmla="*/ 2147483647 w 52"/>
              <a:gd name="T49" fmla="*/ 2147483647 h 42"/>
              <a:gd name="T50" fmla="*/ 2147483647 w 52"/>
              <a:gd name="T51" fmla="*/ 2147483647 h 42"/>
              <a:gd name="T52" fmla="*/ 2147483647 w 52"/>
              <a:gd name="T53" fmla="*/ 2147483647 h 42"/>
              <a:gd name="T54" fmla="*/ 2147483647 w 52"/>
              <a:gd name="T55" fmla="*/ 2147483647 h 42"/>
              <a:gd name="T56" fmla="*/ 2147483647 w 52"/>
              <a:gd name="T57" fmla="*/ 2147483647 h 42"/>
              <a:gd name="T58" fmla="*/ 2147483647 w 52"/>
              <a:gd name="T59" fmla="*/ 2147483647 h 42"/>
              <a:gd name="T60" fmla="*/ 2147483647 w 52"/>
              <a:gd name="T61" fmla="*/ 2147483647 h 42"/>
              <a:gd name="T62" fmla="*/ 2147483647 w 52"/>
              <a:gd name="T63" fmla="*/ 2147483647 h 42"/>
              <a:gd name="T64" fmla="*/ 2147483647 w 52"/>
              <a:gd name="T65" fmla="*/ 2147483647 h 4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52" h="42">
                <a:moveTo>
                  <a:pt x="38" y="32"/>
                </a:moveTo>
                <a:lnTo>
                  <a:pt x="38" y="32"/>
                </a:lnTo>
                <a:lnTo>
                  <a:pt x="40" y="30"/>
                </a:lnTo>
                <a:lnTo>
                  <a:pt x="44" y="26"/>
                </a:lnTo>
                <a:lnTo>
                  <a:pt x="44" y="20"/>
                </a:lnTo>
                <a:lnTo>
                  <a:pt x="44" y="16"/>
                </a:lnTo>
                <a:lnTo>
                  <a:pt x="40" y="12"/>
                </a:lnTo>
                <a:lnTo>
                  <a:pt x="36" y="12"/>
                </a:lnTo>
                <a:lnTo>
                  <a:pt x="34" y="14"/>
                </a:lnTo>
                <a:lnTo>
                  <a:pt x="32" y="22"/>
                </a:lnTo>
                <a:lnTo>
                  <a:pt x="30" y="30"/>
                </a:lnTo>
                <a:lnTo>
                  <a:pt x="26" y="38"/>
                </a:lnTo>
                <a:lnTo>
                  <a:pt x="22" y="40"/>
                </a:lnTo>
                <a:lnTo>
                  <a:pt x="18" y="42"/>
                </a:lnTo>
                <a:lnTo>
                  <a:pt x="14" y="42"/>
                </a:lnTo>
                <a:lnTo>
                  <a:pt x="10" y="42"/>
                </a:lnTo>
                <a:lnTo>
                  <a:pt x="6" y="40"/>
                </a:lnTo>
                <a:lnTo>
                  <a:pt x="2" y="36"/>
                </a:lnTo>
                <a:lnTo>
                  <a:pt x="0" y="30"/>
                </a:lnTo>
                <a:lnTo>
                  <a:pt x="0" y="22"/>
                </a:lnTo>
                <a:lnTo>
                  <a:pt x="0" y="14"/>
                </a:lnTo>
                <a:lnTo>
                  <a:pt x="2" y="8"/>
                </a:lnTo>
                <a:lnTo>
                  <a:pt x="8" y="2"/>
                </a:lnTo>
                <a:lnTo>
                  <a:pt x="16" y="0"/>
                </a:lnTo>
                <a:lnTo>
                  <a:pt x="16" y="10"/>
                </a:lnTo>
                <a:lnTo>
                  <a:pt x="12" y="12"/>
                </a:lnTo>
                <a:lnTo>
                  <a:pt x="8" y="16"/>
                </a:lnTo>
                <a:lnTo>
                  <a:pt x="8" y="24"/>
                </a:lnTo>
                <a:lnTo>
                  <a:pt x="8" y="28"/>
                </a:lnTo>
                <a:lnTo>
                  <a:pt x="10" y="32"/>
                </a:lnTo>
                <a:lnTo>
                  <a:pt x="14" y="32"/>
                </a:lnTo>
                <a:lnTo>
                  <a:pt x="16" y="32"/>
                </a:lnTo>
                <a:lnTo>
                  <a:pt x="20" y="28"/>
                </a:lnTo>
                <a:lnTo>
                  <a:pt x="22" y="22"/>
                </a:lnTo>
                <a:lnTo>
                  <a:pt x="24" y="10"/>
                </a:lnTo>
                <a:lnTo>
                  <a:pt x="26" y="6"/>
                </a:lnTo>
                <a:lnTo>
                  <a:pt x="30" y="2"/>
                </a:lnTo>
                <a:lnTo>
                  <a:pt x="40" y="2"/>
                </a:lnTo>
                <a:lnTo>
                  <a:pt x="44" y="4"/>
                </a:lnTo>
                <a:lnTo>
                  <a:pt x="46" y="6"/>
                </a:lnTo>
                <a:lnTo>
                  <a:pt x="50" y="12"/>
                </a:lnTo>
                <a:lnTo>
                  <a:pt x="52" y="18"/>
                </a:lnTo>
                <a:lnTo>
                  <a:pt x="52" y="26"/>
                </a:lnTo>
                <a:lnTo>
                  <a:pt x="50" y="32"/>
                </a:lnTo>
                <a:lnTo>
                  <a:pt x="48" y="36"/>
                </a:lnTo>
                <a:lnTo>
                  <a:pt x="46" y="38"/>
                </a:lnTo>
                <a:lnTo>
                  <a:pt x="38" y="42"/>
                </a:lnTo>
                <a:lnTo>
                  <a:pt x="36" y="32"/>
                </a:lnTo>
                <a:lnTo>
                  <a:pt x="38" y="3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73" name="Freeform 403"/>
          <p:cNvSpPr>
            <a:spLocks/>
          </p:cNvSpPr>
          <p:nvPr/>
        </p:nvSpPr>
        <p:spPr bwMode="gray">
          <a:xfrm>
            <a:off x="8547100" y="304800"/>
            <a:ext cx="38100" cy="14288"/>
          </a:xfrm>
          <a:custGeom>
            <a:avLst/>
            <a:gdLst>
              <a:gd name="T0" fmla="*/ 2147483647 w 54"/>
              <a:gd name="T1" fmla="*/ 2147483647 h 20"/>
              <a:gd name="T2" fmla="*/ 2147483647 w 54"/>
              <a:gd name="T3" fmla="*/ 2147483647 h 20"/>
              <a:gd name="T4" fmla="*/ 2147483647 w 54"/>
              <a:gd name="T5" fmla="*/ 2147483647 h 20"/>
              <a:gd name="T6" fmla="*/ 2147483647 w 54"/>
              <a:gd name="T7" fmla="*/ 2147483647 h 20"/>
              <a:gd name="T8" fmla="*/ 2147483647 w 54"/>
              <a:gd name="T9" fmla="*/ 2147483647 h 20"/>
              <a:gd name="T10" fmla="*/ 2147483647 w 54"/>
              <a:gd name="T11" fmla="*/ 2147483647 h 20"/>
              <a:gd name="T12" fmla="*/ 2147483647 w 54"/>
              <a:gd name="T13" fmla="*/ 2147483647 h 20"/>
              <a:gd name="T14" fmla="*/ 0 w 54"/>
              <a:gd name="T15" fmla="*/ 2147483647 h 20"/>
              <a:gd name="T16" fmla="*/ 2147483647 w 54"/>
              <a:gd name="T17" fmla="*/ 2147483647 h 20"/>
              <a:gd name="T18" fmla="*/ 2147483647 w 54"/>
              <a:gd name="T19" fmla="*/ 2147483647 h 20"/>
              <a:gd name="T20" fmla="*/ 2147483647 w 54"/>
              <a:gd name="T21" fmla="*/ 2147483647 h 20"/>
              <a:gd name="T22" fmla="*/ 2147483647 w 54"/>
              <a:gd name="T23" fmla="*/ 2147483647 h 20"/>
              <a:gd name="T24" fmla="*/ 2147483647 w 54"/>
              <a:gd name="T25" fmla="*/ 2147483647 h 20"/>
              <a:gd name="T26" fmla="*/ 2147483647 w 54"/>
              <a:gd name="T27" fmla="*/ 2147483647 h 20"/>
              <a:gd name="T28" fmla="*/ 2147483647 w 54"/>
              <a:gd name="T29" fmla="*/ 0 h 20"/>
              <a:gd name="T30" fmla="*/ 2147483647 w 54"/>
              <a:gd name="T31" fmla="*/ 2147483647 h 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4" h="20">
                <a:moveTo>
                  <a:pt x="54" y="2"/>
                </a:moveTo>
                <a:lnTo>
                  <a:pt x="54" y="2"/>
                </a:lnTo>
                <a:lnTo>
                  <a:pt x="52" y="10"/>
                </a:lnTo>
                <a:lnTo>
                  <a:pt x="48" y="16"/>
                </a:lnTo>
                <a:lnTo>
                  <a:pt x="42" y="18"/>
                </a:lnTo>
                <a:lnTo>
                  <a:pt x="36" y="20"/>
                </a:lnTo>
                <a:lnTo>
                  <a:pt x="0" y="14"/>
                </a:lnTo>
                <a:lnTo>
                  <a:pt x="2" y="4"/>
                </a:lnTo>
                <a:lnTo>
                  <a:pt x="38" y="8"/>
                </a:lnTo>
                <a:lnTo>
                  <a:pt x="42" y="8"/>
                </a:lnTo>
                <a:lnTo>
                  <a:pt x="46" y="4"/>
                </a:lnTo>
                <a:lnTo>
                  <a:pt x="46" y="0"/>
                </a:lnTo>
                <a:lnTo>
                  <a:pt x="54" y="2"/>
                </a:lnTo>
                <a:close/>
              </a:path>
            </a:pathLst>
          </a:custGeom>
          <a:solidFill>
            <a:srgbClr val="7170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74" name="Freeform 404"/>
          <p:cNvSpPr>
            <a:spLocks/>
          </p:cNvSpPr>
          <p:nvPr/>
        </p:nvSpPr>
        <p:spPr bwMode="gray">
          <a:xfrm>
            <a:off x="8547100" y="304800"/>
            <a:ext cx="38100" cy="14288"/>
          </a:xfrm>
          <a:custGeom>
            <a:avLst/>
            <a:gdLst>
              <a:gd name="T0" fmla="*/ 2147483647 w 54"/>
              <a:gd name="T1" fmla="*/ 2147483647 h 20"/>
              <a:gd name="T2" fmla="*/ 2147483647 w 54"/>
              <a:gd name="T3" fmla="*/ 2147483647 h 20"/>
              <a:gd name="T4" fmla="*/ 2147483647 w 54"/>
              <a:gd name="T5" fmla="*/ 2147483647 h 20"/>
              <a:gd name="T6" fmla="*/ 2147483647 w 54"/>
              <a:gd name="T7" fmla="*/ 2147483647 h 20"/>
              <a:gd name="T8" fmla="*/ 2147483647 w 54"/>
              <a:gd name="T9" fmla="*/ 2147483647 h 20"/>
              <a:gd name="T10" fmla="*/ 2147483647 w 54"/>
              <a:gd name="T11" fmla="*/ 2147483647 h 20"/>
              <a:gd name="T12" fmla="*/ 2147483647 w 54"/>
              <a:gd name="T13" fmla="*/ 2147483647 h 20"/>
              <a:gd name="T14" fmla="*/ 0 w 54"/>
              <a:gd name="T15" fmla="*/ 2147483647 h 20"/>
              <a:gd name="T16" fmla="*/ 2147483647 w 54"/>
              <a:gd name="T17" fmla="*/ 2147483647 h 20"/>
              <a:gd name="T18" fmla="*/ 2147483647 w 54"/>
              <a:gd name="T19" fmla="*/ 2147483647 h 20"/>
              <a:gd name="T20" fmla="*/ 2147483647 w 54"/>
              <a:gd name="T21" fmla="*/ 2147483647 h 20"/>
              <a:gd name="T22" fmla="*/ 2147483647 w 54"/>
              <a:gd name="T23" fmla="*/ 2147483647 h 20"/>
              <a:gd name="T24" fmla="*/ 2147483647 w 54"/>
              <a:gd name="T25" fmla="*/ 2147483647 h 20"/>
              <a:gd name="T26" fmla="*/ 2147483647 w 54"/>
              <a:gd name="T27" fmla="*/ 2147483647 h 20"/>
              <a:gd name="T28" fmla="*/ 2147483647 w 54"/>
              <a:gd name="T29" fmla="*/ 0 h 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4" h="20">
                <a:moveTo>
                  <a:pt x="54" y="2"/>
                </a:moveTo>
                <a:lnTo>
                  <a:pt x="54" y="2"/>
                </a:lnTo>
                <a:lnTo>
                  <a:pt x="52" y="10"/>
                </a:lnTo>
                <a:lnTo>
                  <a:pt x="48" y="16"/>
                </a:lnTo>
                <a:lnTo>
                  <a:pt x="42" y="18"/>
                </a:lnTo>
                <a:lnTo>
                  <a:pt x="36" y="20"/>
                </a:lnTo>
                <a:lnTo>
                  <a:pt x="0" y="14"/>
                </a:lnTo>
                <a:lnTo>
                  <a:pt x="2" y="4"/>
                </a:lnTo>
                <a:lnTo>
                  <a:pt x="38" y="8"/>
                </a:lnTo>
                <a:lnTo>
                  <a:pt x="42" y="8"/>
                </a:lnTo>
                <a:lnTo>
                  <a:pt x="46" y="4"/>
                </a:lnTo>
                <a:lnTo>
                  <a:pt x="46" y="0"/>
                </a:lnTo>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75" name="Freeform 405"/>
          <p:cNvSpPr>
            <a:spLocks/>
          </p:cNvSpPr>
          <p:nvPr/>
        </p:nvSpPr>
        <p:spPr bwMode="gray">
          <a:xfrm>
            <a:off x="8551863" y="285750"/>
            <a:ext cx="33337" cy="20638"/>
          </a:xfrm>
          <a:custGeom>
            <a:avLst/>
            <a:gdLst>
              <a:gd name="T0" fmla="*/ 2147483647 w 48"/>
              <a:gd name="T1" fmla="*/ 2147483647 h 28"/>
              <a:gd name="T2" fmla="*/ 2147483647 w 48"/>
              <a:gd name="T3" fmla="*/ 2147483647 h 28"/>
              <a:gd name="T4" fmla="*/ 2147483647 w 48"/>
              <a:gd name="T5" fmla="*/ 2147483647 h 28"/>
              <a:gd name="T6" fmla="*/ 2147483647 w 48"/>
              <a:gd name="T7" fmla="*/ 2147483647 h 28"/>
              <a:gd name="T8" fmla="*/ 2147483647 w 48"/>
              <a:gd name="T9" fmla="*/ 2147483647 h 28"/>
              <a:gd name="T10" fmla="*/ 2147483647 w 48"/>
              <a:gd name="T11" fmla="*/ 2147483647 h 28"/>
              <a:gd name="T12" fmla="*/ 2147483647 w 48"/>
              <a:gd name="T13" fmla="*/ 2147483647 h 28"/>
              <a:gd name="T14" fmla="*/ 2147483647 w 48"/>
              <a:gd name="T15" fmla="*/ 0 h 28"/>
              <a:gd name="T16" fmla="*/ 0 w 48"/>
              <a:gd name="T17" fmla="*/ 2147483647 h 28"/>
              <a:gd name="T18" fmla="*/ 2147483647 w 48"/>
              <a:gd name="T19" fmla="*/ 2147483647 h 28"/>
              <a:gd name="T20" fmla="*/ 2147483647 w 48"/>
              <a:gd name="T21" fmla="*/ 2147483647 h 28"/>
              <a:gd name="T22" fmla="*/ 2147483647 w 48"/>
              <a:gd name="T23" fmla="*/ 2147483647 h 28"/>
              <a:gd name="T24" fmla="*/ 2147483647 w 48"/>
              <a:gd name="T25" fmla="*/ 2147483647 h 28"/>
              <a:gd name="T26" fmla="*/ 2147483647 w 48"/>
              <a:gd name="T27" fmla="*/ 2147483647 h 28"/>
              <a:gd name="T28" fmla="*/ 2147483647 w 48"/>
              <a:gd name="T29" fmla="*/ 2147483647 h 28"/>
              <a:gd name="T30" fmla="*/ 2147483647 w 48"/>
              <a:gd name="T31" fmla="*/ 2147483647 h 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 h="28">
                <a:moveTo>
                  <a:pt x="48" y="28"/>
                </a:moveTo>
                <a:lnTo>
                  <a:pt x="48" y="28"/>
                </a:lnTo>
                <a:lnTo>
                  <a:pt x="48" y="20"/>
                </a:lnTo>
                <a:lnTo>
                  <a:pt x="46" y="12"/>
                </a:lnTo>
                <a:lnTo>
                  <a:pt x="42" y="8"/>
                </a:lnTo>
                <a:lnTo>
                  <a:pt x="36" y="6"/>
                </a:lnTo>
                <a:lnTo>
                  <a:pt x="2" y="0"/>
                </a:lnTo>
                <a:lnTo>
                  <a:pt x="0" y="10"/>
                </a:lnTo>
                <a:lnTo>
                  <a:pt x="36" y="16"/>
                </a:lnTo>
                <a:lnTo>
                  <a:pt x="38" y="18"/>
                </a:lnTo>
                <a:lnTo>
                  <a:pt x="40" y="22"/>
                </a:lnTo>
                <a:lnTo>
                  <a:pt x="40" y="26"/>
                </a:lnTo>
                <a:lnTo>
                  <a:pt x="48" y="28"/>
                </a:lnTo>
                <a:close/>
              </a:path>
            </a:pathLst>
          </a:custGeom>
          <a:solidFill>
            <a:srgbClr val="7170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76" name="Freeform 406"/>
          <p:cNvSpPr>
            <a:spLocks/>
          </p:cNvSpPr>
          <p:nvPr/>
        </p:nvSpPr>
        <p:spPr bwMode="gray">
          <a:xfrm>
            <a:off x="8551863" y="285750"/>
            <a:ext cx="33337" cy="20638"/>
          </a:xfrm>
          <a:custGeom>
            <a:avLst/>
            <a:gdLst>
              <a:gd name="T0" fmla="*/ 2147483647 w 48"/>
              <a:gd name="T1" fmla="*/ 2147483647 h 28"/>
              <a:gd name="T2" fmla="*/ 2147483647 w 48"/>
              <a:gd name="T3" fmla="*/ 2147483647 h 28"/>
              <a:gd name="T4" fmla="*/ 2147483647 w 48"/>
              <a:gd name="T5" fmla="*/ 2147483647 h 28"/>
              <a:gd name="T6" fmla="*/ 2147483647 w 48"/>
              <a:gd name="T7" fmla="*/ 2147483647 h 28"/>
              <a:gd name="T8" fmla="*/ 2147483647 w 48"/>
              <a:gd name="T9" fmla="*/ 2147483647 h 28"/>
              <a:gd name="T10" fmla="*/ 2147483647 w 48"/>
              <a:gd name="T11" fmla="*/ 2147483647 h 28"/>
              <a:gd name="T12" fmla="*/ 2147483647 w 48"/>
              <a:gd name="T13" fmla="*/ 2147483647 h 28"/>
              <a:gd name="T14" fmla="*/ 2147483647 w 48"/>
              <a:gd name="T15" fmla="*/ 0 h 28"/>
              <a:gd name="T16" fmla="*/ 0 w 48"/>
              <a:gd name="T17" fmla="*/ 2147483647 h 28"/>
              <a:gd name="T18" fmla="*/ 2147483647 w 48"/>
              <a:gd name="T19" fmla="*/ 2147483647 h 28"/>
              <a:gd name="T20" fmla="*/ 2147483647 w 48"/>
              <a:gd name="T21" fmla="*/ 2147483647 h 28"/>
              <a:gd name="T22" fmla="*/ 2147483647 w 48"/>
              <a:gd name="T23" fmla="*/ 2147483647 h 28"/>
              <a:gd name="T24" fmla="*/ 2147483647 w 48"/>
              <a:gd name="T25" fmla="*/ 2147483647 h 28"/>
              <a:gd name="T26" fmla="*/ 2147483647 w 48"/>
              <a:gd name="T27" fmla="*/ 2147483647 h 28"/>
              <a:gd name="T28" fmla="*/ 2147483647 w 48"/>
              <a:gd name="T29" fmla="*/ 2147483647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8" h="28">
                <a:moveTo>
                  <a:pt x="48" y="28"/>
                </a:moveTo>
                <a:lnTo>
                  <a:pt x="48" y="28"/>
                </a:lnTo>
                <a:lnTo>
                  <a:pt x="48" y="20"/>
                </a:lnTo>
                <a:lnTo>
                  <a:pt x="46" y="12"/>
                </a:lnTo>
                <a:lnTo>
                  <a:pt x="42" y="8"/>
                </a:lnTo>
                <a:lnTo>
                  <a:pt x="36" y="6"/>
                </a:lnTo>
                <a:lnTo>
                  <a:pt x="2" y="0"/>
                </a:lnTo>
                <a:lnTo>
                  <a:pt x="0" y="10"/>
                </a:lnTo>
                <a:lnTo>
                  <a:pt x="36" y="16"/>
                </a:lnTo>
                <a:lnTo>
                  <a:pt x="38" y="18"/>
                </a:lnTo>
                <a:lnTo>
                  <a:pt x="40" y="22"/>
                </a:lnTo>
                <a:lnTo>
                  <a:pt x="40" y="2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77" name="Freeform 407"/>
          <p:cNvSpPr>
            <a:spLocks noEditPoints="1"/>
          </p:cNvSpPr>
          <p:nvPr/>
        </p:nvSpPr>
        <p:spPr bwMode="gray">
          <a:xfrm>
            <a:off x="8620125" y="152400"/>
            <a:ext cx="36513" cy="41275"/>
          </a:xfrm>
          <a:custGeom>
            <a:avLst/>
            <a:gdLst>
              <a:gd name="T0" fmla="*/ 2147483647 w 50"/>
              <a:gd name="T1" fmla="*/ 0 h 58"/>
              <a:gd name="T2" fmla="*/ 0 w 50"/>
              <a:gd name="T3" fmla="*/ 2147483647 h 58"/>
              <a:gd name="T4" fmla="*/ 2147483647 w 50"/>
              <a:gd name="T5" fmla="*/ 2147483647 h 58"/>
              <a:gd name="T6" fmla="*/ 2147483647 w 50"/>
              <a:gd name="T7" fmla="*/ 2147483647 h 58"/>
              <a:gd name="T8" fmla="*/ 2147483647 w 50"/>
              <a:gd name="T9" fmla="*/ 2147483647 h 58"/>
              <a:gd name="T10" fmla="*/ 2147483647 w 50"/>
              <a:gd name="T11" fmla="*/ 2147483647 h 58"/>
              <a:gd name="T12" fmla="*/ 2147483647 w 50"/>
              <a:gd name="T13" fmla="*/ 2147483647 h 58"/>
              <a:gd name="T14" fmla="*/ 2147483647 w 50"/>
              <a:gd name="T15" fmla="*/ 2147483647 h 58"/>
              <a:gd name="T16" fmla="*/ 2147483647 w 50"/>
              <a:gd name="T17" fmla="*/ 0 h 58"/>
              <a:gd name="T18" fmla="*/ 2147483647 w 50"/>
              <a:gd name="T19" fmla="*/ 0 h 58"/>
              <a:gd name="T20" fmla="*/ 2147483647 w 50"/>
              <a:gd name="T21" fmla="*/ 2147483647 h 58"/>
              <a:gd name="T22" fmla="*/ 2147483647 w 50"/>
              <a:gd name="T23" fmla="*/ 2147483647 h 58"/>
              <a:gd name="T24" fmla="*/ 2147483647 w 50"/>
              <a:gd name="T25" fmla="*/ 2147483647 h 58"/>
              <a:gd name="T26" fmla="*/ 2147483647 w 50"/>
              <a:gd name="T27" fmla="*/ 2147483647 h 58"/>
              <a:gd name="T28" fmla="*/ 2147483647 w 50"/>
              <a:gd name="T29" fmla="*/ 2147483647 h 58"/>
              <a:gd name="T30" fmla="*/ 2147483647 w 50"/>
              <a:gd name="T31" fmla="*/ 2147483647 h 58"/>
              <a:gd name="T32" fmla="*/ 2147483647 w 50"/>
              <a:gd name="T33" fmla="*/ 2147483647 h 58"/>
              <a:gd name="T34" fmla="*/ 2147483647 w 50"/>
              <a:gd name="T35" fmla="*/ 2147483647 h 58"/>
              <a:gd name="T36" fmla="*/ 2147483647 w 50"/>
              <a:gd name="T37" fmla="*/ 2147483647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0" h="58">
                <a:moveTo>
                  <a:pt x="8" y="0"/>
                </a:moveTo>
                <a:lnTo>
                  <a:pt x="0" y="6"/>
                </a:lnTo>
                <a:lnTo>
                  <a:pt x="10" y="58"/>
                </a:lnTo>
                <a:lnTo>
                  <a:pt x="18" y="52"/>
                </a:lnTo>
                <a:lnTo>
                  <a:pt x="16" y="42"/>
                </a:lnTo>
                <a:lnTo>
                  <a:pt x="32" y="32"/>
                </a:lnTo>
                <a:lnTo>
                  <a:pt x="40" y="40"/>
                </a:lnTo>
                <a:lnTo>
                  <a:pt x="50" y="34"/>
                </a:lnTo>
                <a:lnTo>
                  <a:pt x="8" y="0"/>
                </a:lnTo>
                <a:close/>
                <a:moveTo>
                  <a:pt x="14" y="32"/>
                </a:moveTo>
                <a:lnTo>
                  <a:pt x="8" y="12"/>
                </a:lnTo>
                <a:lnTo>
                  <a:pt x="26" y="26"/>
                </a:lnTo>
                <a:lnTo>
                  <a:pt x="14" y="3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78" name="Freeform 408"/>
          <p:cNvSpPr>
            <a:spLocks/>
          </p:cNvSpPr>
          <p:nvPr/>
        </p:nvSpPr>
        <p:spPr bwMode="gray">
          <a:xfrm>
            <a:off x="8770938" y="142875"/>
            <a:ext cx="38100" cy="42863"/>
          </a:xfrm>
          <a:custGeom>
            <a:avLst/>
            <a:gdLst>
              <a:gd name="T0" fmla="*/ 2147483647 w 54"/>
              <a:gd name="T1" fmla="*/ 2147483647 h 60"/>
              <a:gd name="T2" fmla="*/ 2147483647 w 54"/>
              <a:gd name="T3" fmla="*/ 2147483647 h 60"/>
              <a:gd name="T4" fmla="*/ 2147483647 w 54"/>
              <a:gd name="T5" fmla="*/ 2147483647 h 60"/>
              <a:gd name="T6" fmla="*/ 2147483647 w 54"/>
              <a:gd name="T7" fmla="*/ 2147483647 h 60"/>
              <a:gd name="T8" fmla="*/ 2147483647 w 54"/>
              <a:gd name="T9" fmla="*/ 2147483647 h 60"/>
              <a:gd name="T10" fmla="*/ 2147483647 w 54"/>
              <a:gd name="T11" fmla="*/ 0 h 60"/>
              <a:gd name="T12" fmla="*/ 0 w 54"/>
              <a:gd name="T13" fmla="*/ 2147483647 h 60"/>
              <a:gd name="T14" fmla="*/ 2147483647 w 54"/>
              <a:gd name="T15" fmla="*/ 2147483647 h 60"/>
              <a:gd name="T16" fmla="*/ 2147483647 w 54"/>
              <a:gd name="T17" fmla="*/ 2147483647 h 60"/>
              <a:gd name="T18" fmla="*/ 2147483647 w 54"/>
              <a:gd name="T19" fmla="*/ 2147483647 h 60"/>
              <a:gd name="T20" fmla="*/ 2147483647 w 54"/>
              <a:gd name="T21" fmla="*/ 2147483647 h 60"/>
              <a:gd name="T22" fmla="*/ 2147483647 w 54"/>
              <a:gd name="T23" fmla="*/ 2147483647 h 60"/>
              <a:gd name="T24" fmla="*/ 2147483647 w 54"/>
              <a:gd name="T25" fmla="*/ 2147483647 h 60"/>
              <a:gd name="T26" fmla="*/ 2147483647 w 54"/>
              <a:gd name="T27" fmla="*/ 2147483647 h 6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4" h="60">
                <a:moveTo>
                  <a:pt x="42" y="30"/>
                </a:moveTo>
                <a:lnTo>
                  <a:pt x="22" y="22"/>
                </a:lnTo>
                <a:lnTo>
                  <a:pt x="26" y="12"/>
                </a:lnTo>
                <a:lnTo>
                  <a:pt x="50" y="22"/>
                </a:lnTo>
                <a:lnTo>
                  <a:pt x="54" y="14"/>
                </a:lnTo>
                <a:lnTo>
                  <a:pt x="18" y="0"/>
                </a:lnTo>
                <a:lnTo>
                  <a:pt x="0" y="46"/>
                </a:lnTo>
                <a:lnTo>
                  <a:pt x="34" y="60"/>
                </a:lnTo>
                <a:lnTo>
                  <a:pt x="36" y="54"/>
                </a:lnTo>
                <a:lnTo>
                  <a:pt x="12" y="42"/>
                </a:lnTo>
                <a:lnTo>
                  <a:pt x="18" y="30"/>
                </a:lnTo>
                <a:lnTo>
                  <a:pt x="40" y="38"/>
                </a:lnTo>
                <a:lnTo>
                  <a:pt x="42"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79" name="Freeform 409"/>
          <p:cNvSpPr>
            <a:spLocks noEditPoints="1"/>
          </p:cNvSpPr>
          <p:nvPr/>
        </p:nvSpPr>
        <p:spPr bwMode="gray">
          <a:xfrm>
            <a:off x="8556625" y="234950"/>
            <a:ext cx="42863" cy="34925"/>
          </a:xfrm>
          <a:custGeom>
            <a:avLst/>
            <a:gdLst>
              <a:gd name="T0" fmla="*/ 2147483647 w 60"/>
              <a:gd name="T1" fmla="*/ 2147483647 h 48"/>
              <a:gd name="T2" fmla="*/ 2147483647 w 60"/>
              <a:gd name="T3" fmla="*/ 2147483647 h 48"/>
              <a:gd name="T4" fmla="*/ 2147483647 w 60"/>
              <a:gd name="T5" fmla="*/ 2147483647 h 48"/>
              <a:gd name="T6" fmla="*/ 2147483647 w 60"/>
              <a:gd name="T7" fmla="*/ 2147483647 h 48"/>
              <a:gd name="T8" fmla="*/ 2147483647 w 60"/>
              <a:gd name="T9" fmla="*/ 2147483647 h 48"/>
              <a:gd name="T10" fmla="*/ 2147483647 w 60"/>
              <a:gd name="T11" fmla="*/ 0 h 48"/>
              <a:gd name="T12" fmla="*/ 2147483647 w 60"/>
              <a:gd name="T13" fmla="*/ 0 h 48"/>
              <a:gd name="T14" fmla="*/ 2147483647 w 60"/>
              <a:gd name="T15" fmla="*/ 0 h 48"/>
              <a:gd name="T16" fmla="*/ 2147483647 w 60"/>
              <a:gd name="T17" fmla="*/ 0 h 48"/>
              <a:gd name="T18" fmla="*/ 2147483647 w 60"/>
              <a:gd name="T19" fmla="*/ 2147483647 h 48"/>
              <a:gd name="T20" fmla="*/ 2147483647 w 60"/>
              <a:gd name="T21" fmla="*/ 2147483647 h 48"/>
              <a:gd name="T22" fmla="*/ 0 w 60"/>
              <a:gd name="T23" fmla="*/ 2147483647 h 48"/>
              <a:gd name="T24" fmla="*/ 2147483647 w 60"/>
              <a:gd name="T25" fmla="*/ 2147483647 h 48"/>
              <a:gd name="T26" fmla="*/ 2147483647 w 60"/>
              <a:gd name="T27" fmla="*/ 2147483647 h 48"/>
              <a:gd name="T28" fmla="*/ 2147483647 w 60"/>
              <a:gd name="T29" fmla="*/ 2147483647 h 48"/>
              <a:gd name="T30" fmla="*/ 2147483647 w 60"/>
              <a:gd name="T31" fmla="*/ 2147483647 h 48"/>
              <a:gd name="T32" fmla="*/ 2147483647 w 60"/>
              <a:gd name="T33" fmla="*/ 2147483647 h 48"/>
              <a:gd name="T34" fmla="*/ 2147483647 w 60"/>
              <a:gd name="T35" fmla="*/ 2147483647 h 48"/>
              <a:gd name="T36" fmla="*/ 2147483647 w 60"/>
              <a:gd name="T37" fmla="*/ 2147483647 h 48"/>
              <a:gd name="T38" fmla="*/ 2147483647 w 60"/>
              <a:gd name="T39" fmla="*/ 2147483647 h 48"/>
              <a:gd name="T40" fmla="*/ 2147483647 w 60"/>
              <a:gd name="T41" fmla="*/ 2147483647 h 48"/>
              <a:gd name="T42" fmla="*/ 2147483647 w 60"/>
              <a:gd name="T43" fmla="*/ 2147483647 h 48"/>
              <a:gd name="T44" fmla="*/ 2147483647 w 60"/>
              <a:gd name="T45" fmla="*/ 2147483647 h 48"/>
              <a:gd name="T46" fmla="*/ 2147483647 w 60"/>
              <a:gd name="T47" fmla="*/ 2147483647 h 48"/>
              <a:gd name="T48" fmla="*/ 2147483647 w 60"/>
              <a:gd name="T49" fmla="*/ 2147483647 h 48"/>
              <a:gd name="T50" fmla="*/ 2147483647 w 60"/>
              <a:gd name="T51" fmla="*/ 2147483647 h 48"/>
              <a:gd name="T52" fmla="*/ 2147483647 w 60"/>
              <a:gd name="T53" fmla="*/ 2147483647 h 48"/>
              <a:gd name="T54" fmla="*/ 2147483647 w 60"/>
              <a:gd name="T55" fmla="*/ 2147483647 h 48"/>
              <a:gd name="T56" fmla="*/ 2147483647 w 60"/>
              <a:gd name="T57" fmla="*/ 2147483647 h 48"/>
              <a:gd name="T58" fmla="*/ 2147483647 w 60"/>
              <a:gd name="T59" fmla="*/ 2147483647 h 48"/>
              <a:gd name="T60" fmla="*/ 2147483647 w 60"/>
              <a:gd name="T61" fmla="*/ 2147483647 h 48"/>
              <a:gd name="T62" fmla="*/ 2147483647 w 60"/>
              <a:gd name="T63" fmla="*/ 2147483647 h 48"/>
              <a:gd name="T64" fmla="*/ 2147483647 w 60"/>
              <a:gd name="T65" fmla="*/ 2147483647 h 48"/>
              <a:gd name="T66" fmla="*/ 2147483647 w 60"/>
              <a:gd name="T67" fmla="*/ 2147483647 h 48"/>
              <a:gd name="T68" fmla="*/ 2147483647 w 60"/>
              <a:gd name="T69" fmla="*/ 2147483647 h 48"/>
              <a:gd name="T70" fmla="*/ 2147483647 w 60"/>
              <a:gd name="T71" fmla="*/ 2147483647 h 48"/>
              <a:gd name="T72" fmla="*/ 2147483647 w 60"/>
              <a:gd name="T73" fmla="*/ 2147483647 h 48"/>
              <a:gd name="T74" fmla="*/ 2147483647 w 60"/>
              <a:gd name="T75" fmla="*/ 2147483647 h 48"/>
              <a:gd name="T76" fmla="*/ 2147483647 w 60"/>
              <a:gd name="T77" fmla="*/ 2147483647 h 48"/>
              <a:gd name="T78" fmla="*/ 2147483647 w 60"/>
              <a:gd name="T79" fmla="*/ 2147483647 h 48"/>
              <a:gd name="T80" fmla="*/ 2147483647 w 60"/>
              <a:gd name="T81" fmla="*/ 2147483647 h 48"/>
              <a:gd name="T82" fmla="*/ 2147483647 w 60"/>
              <a:gd name="T83" fmla="*/ 2147483647 h 48"/>
              <a:gd name="T84" fmla="*/ 2147483647 w 60"/>
              <a:gd name="T85" fmla="*/ 2147483647 h 48"/>
              <a:gd name="T86" fmla="*/ 2147483647 w 60"/>
              <a:gd name="T87" fmla="*/ 2147483647 h 48"/>
              <a:gd name="T88" fmla="*/ 2147483647 w 60"/>
              <a:gd name="T89" fmla="*/ 2147483647 h 48"/>
              <a:gd name="T90" fmla="*/ 2147483647 w 60"/>
              <a:gd name="T91" fmla="*/ 2147483647 h 4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60" h="48">
                <a:moveTo>
                  <a:pt x="34" y="12"/>
                </a:moveTo>
                <a:lnTo>
                  <a:pt x="34" y="12"/>
                </a:lnTo>
                <a:lnTo>
                  <a:pt x="34" y="8"/>
                </a:lnTo>
                <a:lnTo>
                  <a:pt x="32" y="4"/>
                </a:lnTo>
                <a:lnTo>
                  <a:pt x="26" y="0"/>
                </a:lnTo>
                <a:lnTo>
                  <a:pt x="20" y="0"/>
                </a:lnTo>
                <a:lnTo>
                  <a:pt x="16" y="0"/>
                </a:lnTo>
                <a:lnTo>
                  <a:pt x="12" y="2"/>
                </a:lnTo>
                <a:lnTo>
                  <a:pt x="8" y="10"/>
                </a:lnTo>
                <a:lnTo>
                  <a:pt x="0" y="34"/>
                </a:lnTo>
                <a:lnTo>
                  <a:pt x="48" y="48"/>
                </a:lnTo>
                <a:lnTo>
                  <a:pt x="52" y="38"/>
                </a:lnTo>
                <a:lnTo>
                  <a:pt x="32" y="32"/>
                </a:lnTo>
                <a:lnTo>
                  <a:pt x="36" y="20"/>
                </a:lnTo>
                <a:lnTo>
                  <a:pt x="38" y="18"/>
                </a:lnTo>
                <a:lnTo>
                  <a:pt x="40" y="18"/>
                </a:lnTo>
                <a:lnTo>
                  <a:pt x="46" y="18"/>
                </a:lnTo>
                <a:lnTo>
                  <a:pt x="52" y="20"/>
                </a:lnTo>
                <a:lnTo>
                  <a:pt x="58" y="20"/>
                </a:lnTo>
                <a:lnTo>
                  <a:pt x="60" y="10"/>
                </a:lnTo>
                <a:lnTo>
                  <a:pt x="54" y="10"/>
                </a:lnTo>
                <a:lnTo>
                  <a:pt x="46" y="8"/>
                </a:lnTo>
                <a:lnTo>
                  <a:pt x="40" y="8"/>
                </a:lnTo>
                <a:lnTo>
                  <a:pt x="36" y="10"/>
                </a:lnTo>
                <a:lnTo>
                  <a:pt x="34" y="12"/>
                </a:lnTo>
                <a:close/>
                <a:moveTo>
                  <a:pt x="24" y="30"/>
                </a:moveTo>
                <a:lnTo>
                  <a:pt x="12" y="26"/>
                </a:lnTo>
                <a:lnTo>
                  <a:pt x="16" y="14"/>
                </a:lnTo>
                <a:lnTo>
                  <a:pt x="18" y="10"/>
                </a:lnTo>
                <a:lnTo>
                  <a:pt x="22" y="10"/>
                </a:lnTo>
                <a:lnTo>
                  <a:pt x="24" y="10"/>
                </a:lnTo>
                <a:lnTo>
                  <a:pt x="28" y="12"/>
                </a:lnTo>
                <a:lnTo>
                  <a:pt x="28" y="16"/>
                </a:lnTo>
                <a:lnTo>
                  <a:pt x="28" y="20"/>
                </a:lnTo>
                <a:lnTo>
                  <a:pt x="24"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80" name="Freeform 410"/>
          <p:cNvSpPr>
            <a:spLocks noEditPoints="1"/>
          </p:cNvSpPr>
          <p:nvPr/>
        </p:nvSpPr>
        <p:spPr bwMode="gray">
          <a:xfrm>
            <a:off x="8804275" y="173038"/>
            <a:ext cx="41275" cy="44450"/>
          </a:xfrm>
          <a:custGeom>
            <a:avLst/>
            <a:gdLst>
              <a:gd name="T0" fmla="*/ 2147483647 w 58"/>
              <a:gd name="T1" fmla="*/ 0 h 62"/>
              <a:gd name="T2" fmla="*/ 0 w 58"/>
              <a:gd name="T3" fmla="*/ 2147483647 h 62"/>
              <a:gd name="T4" fmla="*/ 2147483647 w 58"/>
              <a:gd name="T5" fmla="*/ 2147483647 h 62"/>
              <a:gd name="T6" fmla="*/ 2147483647 w 58"/>
              <a:gd name="T7" fmla="*/ 2147483647 h 62"/>
              <a:gd name="T8" fmla="*/ 2147483647 w 58"/>
              <a:gd name="T9" fmla="*/ 2147483647 h 62"/>
              <a:gd name="T10" fmla="*/ 2147483647 w 58"/>
              <a:gd name="T11" fmla="*/ 2147483647 h 62"/>
              <a:gd name="T12" fmla="*/ 2147483647 w 58"/>
              <a:gd name="T13" fmla="*/ 2147483647 h 62"/>
              <a:gd name="T14" fmla="*/ 2147483647 w 58"/>
              <a:gd name="T15" fmla="*/ 2147483647 h 62"/>
              <a:gd name="T16" fmla="*/ 2147483647 w 58"/>
              <a:gd name="T17" fmla="*/ 2147483647 h 62"/>
              <a:gd name="T18" fmla="*/ 2147483647 w 58"/>
              <a:gd name="T19" fmla="*/ 2147483647 h 62"/>
              <a:gd name="T20" fmla="*/ 2147483647 w 58"/>
              <a:gd name="T21" fmla="*/ 2147483647 h 62"/>
              <a:gd name="T22" fmla="*/ 2147483647 w 58"/>
              <a:gd name="T23" fmla="*/ 2147483647 h 62"/>
              <a:gd name="T24" fmla="*/ 2147483647 w 58"/>
              <a:gd name="T25" fmla="*/ 2147483647 h 62"/>
              <a:gd name="T26" fmla="*/ 2147483647 w 58"/>
              <a:gd name="T27" fmla="*/ 2147483647 h 62"/>
              <a:gd name="T28" fmla="*/ 2147483647 w 58"/>
              <a:gd name="T29" fmla="*/ 2147483647 h 62"/>
              <a:gd name="T30" fmla="*/ 2147483647 w 58"/>
              <a:gd name="T31" fmla="*/ 2147483647 h 62"/>
              <a:gd name="T32" fmla="*/ 2147483647 w 58"/>
              <a:gd name="T33" fmla="*/ 2147483647 h 62"/>
              <a:gd name="T34" fmla="*/ 2147483647 w 58"/>
              <a:gd name="T35" fmla="*/ 2147483647 h 62"/>
              <a:gd name="T36" fmla="*/ 2147483647 w 58"/>
              <a:gd name="T37" fmla="*/ 2147483647 h 62"/>
              <a:gd name="T38" fmla="*/ 2147483647 w 58"/>
              <a:gd name="T39" fmla="*/ 2147483647 h 62"/>
              <a:gd name="T40" fmla="*/ 2147483647 w 58"/>
              <a:gd name="T41" fmla="*/ 2147483647 h 62"/>
              <a:gd name="T42" fmla="*/ 2147483647 w 58"/>
              <a:gd name="T43" fmla="*/ 2147483647 h 62"/>
              <a:gd name="T44" fmla="*/ 2147483647 w 58"/>
              <a:gd name="T45" fmla="*/ 2147483647 h 62"/>
              <a:gd name="T46" fmla="*/ 2147483647 w 58"/>
              <a:gd name="T47" fmla="*/ 2147483647 h 62"/>
              <a:gd name="T48" fmla="*/ 2147483647 w 58"/>
              <a:gd name="T49" fmla="*/ 2147483647 h 62"/>
              <a:gd name="T50" fmla="*/ 2147483647 w 58"/>
              <a:gd name="T51" fmla="*/ 2147483647 h 62"/>
              <a:gd name="T52" fmla="*/ 2147483647 w 58"/>
              <a:gd name="T53" fmla="*/ 2147483647 h 62"/>
              <a:gd name="T54" fmla="*/ 2147483647 w 58"/>
              <a:gd name="T55" fmla="*/ 2147483647 h 62"/>
              <a:gd name="T56" fmla="*/ 2147483647 w 58"/>
              <a:gd name="T57" fmla="*/ 2147483647 h 62"/>
              <a:gd name="T58" fmla="*/ 2147483647 w 58"/>
              <a:gd name="T59" fmla="*/ 2147483647 h 62"/>
              <a:gd name="T60" fmla="*/ 2147483647 w 58"/>
              <a:gd name="T61" fmla="*/ 0 h 62"/>
              <a:gd name="T62" fmla="*/ 2147483647 w 58"/>
              <a:gd name="T63" fmla="*/ 0 h 62"/>
              <a:gd name="T64" fmla="*/ 2147483647 w 58"/>
              <a:gd name="T65" fmla="*/ 2147483647 h 62"/>
              <a:gd name="T66" fmla="*/ 2147483647 w 58"/>
              <a:gd name="T67" fmla="*/ 2147483647 h 62"/>
              <a:gd name="T68" fmla="*/ 2147483647 w 58"/>
              <a:gd name="T69" fmla="*/ 2147483647 h 62"/>
              <a:gd name="T70" fmla="*/ 2147483647 w 58"/>
              <a:gd name="T71" fmla="*/ 2147483647 h 62"/>
              <a:gd name="T72" fmla="*/ 2147483647 w 58"/>
              <a:gd name="T73" fmla="*/ 2147483647 h 62"/>
              <a:gd name="T74" fmla="*/ 2147483647 w 58"/>
              <a:gd name="T75" fmla="*/ 2147483647 h 62"/>
              <a:gd name="T76" fmla="*/ 2147483647 w 58"/>
              <a:gd name="T77" fmla="*/ 2147483647 h 62"/>
              <a:gd name="T78" fmla="*/ 2147483647 w 58"/>
              <a:gd name="T79" fmla="*/ 2147483647 h 62"/>
              <a:gd name="T80" fmla="*/ 2147483647 w 58"/>
              <a:gd name="T81" fmla="*/ 2147483647 h 62"/>
              <a:gd name="T82" fmla="*/ 2147483647 w 58"/>
              <a:gd name="T83" fmla="*/ 2147483647 h 62"/>
              <a:gd name="T84" fmla="*/ 2147483647 w 58"/>
              <a:gd name="T85" fmla="*/ 2147483647 h 62"/>
              <a:gd name="T86" fmla="*/ 2147483647 w 58"/>
              <a:gd name="T87" fmla="*/ 2147483647 h 62"/>
              <a:gd name="T88" fmla="*/ 2147483647 w 58"/>
              <a:gd name="T89" fmla="*/ 2147483647 h 62"/>
              <a:gd name="T90" fmla="*/ 2147483647 w 58"/>
              <a:gd name="T91" fmla="*/ 2147483647 h 6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8" h="62">
                <a:moveTo>
                  <a:pt x="40" y="0"/>
                </a:moveTo>
                <a:lnTo>
                  <a:pt x="0" y="30"/>
                </a:lnTo>
                <a:lnTo>
                  <a:pt x="6" y="38"/>
                </a:lnTo>
                <a:lnTo>
                  <a:pt x="22" y="26"/>
                </a:lnTo>
                <a:lnTo>
                  <a:pt x="30" y="36"/>
                </a:lnTo>
                <a:lnTo>
                  <a:pt x="30" y="40"/>
                </a:lnTo>
                <a:lnTo>
                  <a:pt x="30" y="42"/>
                </a:lnTo>
                <a:lnTo>
                  <a:pt x="26" y="46"/>
                </a:lnTo>
                <a:lnTo>
                  <a:pt x="22" y="50"/>
                </a:lnTo>
                <a:lnTo>
                  <a:pt x="18" y="54"/>
                </a:lnTo>
                <a:lnTo>
                  <a:pt x="24" y="62"/>
                </a:lnTo>
                <a:lnTo>
                  <a:pt x="28" y="58"/>
                </a:lnTo>
                <a:lnTo>
                  <a:pt x="34" y="52"/>
                </a:lnTo>
                <a:lnTo>
                  <a:pt x="38" y="48"/>
                </a:lnTo>
                <a:lnTo>
                  <a:pt x="38" y="44"/>
                </a:lnTo>
                <a:lnTo>
                  <a:pt x="38" y="40"/>
                </a:lnTo>
                <a:lnTo>
                  <a:pt x="42" y="42"/>
                </a:lnTo>
                <a:lnTo>
                  <a:pt x="48" y="42"/>
                </a:lnTo>
                <a:lnTo>
                  <a:pt x="52" y="40"/>
                </a:lnTo>
                <a:lnTo>
                  <a:pt x="56" y="36"/>
                </a:lnTo>
                <a:lnTo>
                  <a:pt x="58" y="32"/>
                </a:lnTo>
                <a:lnTo>
                  <a:pt x="58" y="28"/>
                </a:lnTo>
                <a:lnTo>
                  <a:pt x="56" y="20"/>
                </a:lnTo>
                <a:lnTo>
                  <a:pt x="40" y="0"/>
                </a:lnTo>
                <a:close/>
                <a:moveTo>
                  <a:pt x="48" y="32"/>
                </a:moveTo>
                <a:lnTo>
                  <a:pt x="48" y="32"/>
                </a:lnTo>
                <a:lnTo>
                  <a:pt x="44" y="34"/>
                </a:lnTo>
                <a:lnTo>
                  <a:pt x="42" y="34"/>
                </a:lnTo>
                <a:lnTo>
                  <a:pt x="38" y="34"/>
                </a:lnTo>
                <a:lnTo>
                  <a:pt x="36" y="30"/>
                </a:lnTo>
                <a:lnTo>
                  <a:pt x="30" y="22"/>
                </a:lnTo>
                <a:lnTo>
                  <a:pt x="40" y="14"/>
                </a:lnTo>
                <a:lnTo>
                  <a:pt x="46" y="24"/>
                </a:lnTo>
                <a:lnTo>
                  <a:pt x="48" y="28"/>
                </a:lnTo>
                <a:lnTo>
                  <a:pt x="48" y="3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81" name="Freeform 411"/>
          <p:cNvSpPr>
            <a:spLocks/>
          </p:cNvSpPr>
          <p:nvPr/>
        </p:nvSpPr>
        <p:spPr bwMode="gray">
          <a:xfrm>
            <a:off x="8434388" y="630238"/>
            <a:ext cx="560387" cy="80962"/>
          </a:xfrm>
          <a:custGeom>
            <a:avLst/>
            <a:gdLst>
              <a:gd name="T0" fmla="*/ 2147483647 w 784"/>
              <a:gd name="T1" fmla="*/ 2147483647 h 114"/>
              <a:gd name="T2" fmla="*/ 2147483647 w 784"/>
              <a:gd name="T3" fmla="*/ 0 h 114"/>
              <a:gd name="T4" fmla="*/ 0 w 784"/>
              <a:gd name="T5" fmla="*/ 0 h 114"/>
              <a:gd name="T6" fmla="*/ 0 w 784"/>
              <a:gd name="T7" fmla="*/ 2147483647 h 114"/>
              <a:gd name="T8" fmla="*/ 2147483647 w 784"/>
              <a:gd name="T9" fmla="*/ 2147483647 h 114"/>
              <a:gd name="T10" fmla="*/ 2147483647 w 784"/>
              <a:gd name="T11" fmla="*/ 2147483647 h 1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84" h="114">
                <a:moveTo>
                  <a:pt x="784" y="114"/>
                </a:moveTo>
                <a:lnTo>
                  <a:pt x="784" y="0"/>
                </a:lnTo>
                <a:lnTo>
                  <a:pt x="0" y="0"/>
                </a:lnTo>
                <a:lnTo>
                  <a:pt x="0" y="114"/>
                </a:lnTo>
                <a:lnTo>
                  <a:pt x="784" y="11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82" name="Line 412"/>
          <p:cNvSpPr>
            <a:spLocks noChangeShapeType="1"/>
          </p:cNvSpPr>
          <p:nvPr/>
        </p:nvSpPr>
        <p:spPr bwMode="gray">
          <a:xfrm>
            <a:off x="8715375" y="669925"/>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83" name="Line 413"/>
          <p:cNvSpPr>
            <a:spLocks noChangeShapeType="1"/>
          </p:cNvSpPr>
          <p:nvPr/>
        </p:nvSpPr>
        <p:spPr bwMode="gray">
          <a:xfrm>
            <a:off x="8715375" y="669925"/>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84" name="Freeform 414"/>
          <p:cNvSpPr>
            <a:spLocks/>
          </p:cNvSpPr>
          <p:nvPr/>
        </p:nvSpPr>
        <p:spPr bwMode="gray">
          <a:xfrm>
            <a:off x="8434388" y="723900"/>
            <a:ext cx="560387" cy="82550"/>
          </a:xfrm>
          <a:custGeom>
            <a:avLst/>
            <a:gdLst>
              <a:gd name="T0" fmla="*/ 2147483647 w 784"/>
              <a:gd name="T1" fmla="*/ 2147483647 h 116"/>
              <a:gd name="T2" fmla="*/ 2147483647 w 784"/>
              <a:gd name="T3" fmla="*/ 0 h 116"/>
              <a:gd name="T4" fmla="*/ 0 w 784"/>
              <a:gd name="T5" fmla="*/ 0 h 116"/>
              <a:gd name="T6" fmla="*/ 0 w 784"/>
              <a:gd name="T7" fmla="*/ 2147483647 h 116"/>
              <a:gd name="T8" fmla="*/ 2147483647 w 784"/>
              <a:gd name="T9" fmla="*/ 2147483647 h 116"/>
              <a:gd name="T10" fmla="*/ 2147483647 w 784"/>
              <a:gd name="T11" fmla="*/ 2147483647 h 1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84" h="116">
                <a:moveTo>
                  <a:pt x="784" y="116"/>
                </a:moveTo>
                <a:lnTo>
                  <a:pt x="784" y="0"/>
                </a:lnTo>
                <a:lnTo>
                  <a:pt x="0" y="0"/>
                </a:lnTo>
                <a:lnTo>
                  <a:pt x="0" y="116"/>
                </a:lnTo>
                <a:lnTo>
                  <a:pt x="784" y="116"/>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85" name="Line 415"/>
          <p:cNvSpPr>
            <a:spLocks noChangeShapeType="1"/>
          </p:cNvSpPr>
          <p:nvPr/>
        </p:nvSpPr>
        <p:spPr bwMode="gray">
          <a:xfrm>
            <a:off x="8715375" y="765175"/>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86" name="Line 416"/>
          <p:cNvSpPr>
            <a:spLocks noChangeShapeType="1"/>
          </p:cNvSpPr>
          <p:nvPr/>
        </p:nvSpPr>
        <p:spPr bwMode="gray">
          <a:xfrm>
            <a:off x="8715375" y="765175"/>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87" name="Freeform 417"/>
          <p:cNvSpPr>
            <a:spLocks/>
          </p:cNvSpPr>
          <p:nvPr/>
        </p:nvSpPr>
        <p:spPr bwMode="gray">
          <a:xfrm>
            <a:off x="8569325" y="644525"/>
            <a:ext cx="42863" cy="53975"/>
          </a:xfrm>
          <a:custGeom>
            <a:avLst/>
            <a:gdLst>
              <a:gd name="T0" fmla="*/ 2147483647 w 60"/>
              <a:gd name="T1" fmla="*/ 2147483647 h 76"/>
              <a:gd name="T2" fmla="*/ 2147483647 w 60"/>
              <a:gd name="T3" fmla="*/ 2147483647 h 76"/>
              <a:gd name="T4" fmla="*/ 2147483647 w 60"/>
              <a:gd name="T5" fmla="*/ 2147483647 h 76"/>
              <a:gd name="T6" fmla="*/ 2147483647 w 60"/>
              <a:gd name="T7" fmla="*/ 2147483647 h 76"/>
              <a:gd name="T8" fmla="*/ 2147483647 w 60"/>
              <a:gd name="T9" fmla="*/ 2147483647 h 76"/>
              <a:gd name="T10" fmla="*/ 2147483647 w 60"/>
              <a:gd name="T11" fmla="*/ 2147483647 h 76"/>
              <a:gd name="T12" fmla="*/ 2147483647 w 60"/>
              <a:gd name="T13" fmla="*/ 0 h 76"/>
              <a:gd name="T14" fmla="*/ 2147483647 w 60"/>
              <a:gd name="T15" fmla="*/ 0 h 76"/>
              <a:gd name="T16" fmla="*/ 2147483647 w 60"/>
              <a:gd name="T17" fmla="*/ 2147483647 h 76"/>
              <a:gd name="T18" fmla="*/ 2147483647 w 60"/>
              <a:gd name="T19" fmla="*/ 2147483647 h 76"/>
              <a:gd name="T20" fmla="*/ 2147483647 w 60"/>
              <a:gd name="T21" fmla="*/ 2147483647 h 76"/>
              <a:gd name="T22" fmla="*/ 2147483647 w 60"/>
              <a:gd name="T23" fmla="*/ 2147483647 h 76"/>
              <a:gd name="T24" fmla="*/ 2147483647 w 60"/>
              <a:gd name="T25" fmla="*/ 2147483647 h 76"/>
              <a:gd name="T26" fmla="*/ 2147483647 w 60"/>
              <a:gd name="T27" fmla="*/ 2147483647 h 76"/>
              <a:gd name="T28" fmla="*/ 2147483647 w 60"/>
              <a:gd name="T29" fmla="*/ 2147483647 h 76"/>
              <a:gd name="T30" fmla="*/ 2147483647 w 60"/>
              <a:gd name="T31" fmla="*/ 2147483647 h 76"/>
              <a:gd name="T32" fmla="*/ 2147483647 w 60"/>
              <a:gd name="T33" fmla="*/ 2147483647 h 76"/>
              <a:gd name="T34" fmla="*/ 2147483647 w 60"/>
              <a:gd name="T35" fmla="*/ 2147483647 h 76"/>
              <a:gd name="T36" fmla="*/ 2147483647 w 60"/>
              <a:gd name="T37" fmla="*/ 2147483647 h 76"/>
              <a:gd name="T38" fmla="*/ 2147483647 w 60"/>
              <a:gd name="T39" fmla="*/ 2147483647 h 76"/>
              <a:gd name="T40" fmla="*/ 2147483647 w 60"/>
              <a:gd name="T41" fmla="*/ 2147483647 h 76"/>
              <a:gd name="T42" fmla="*/ 2147483647 w 60"/>
              <a:gd name="T43" fmla="*/ 2147483647 h 76"/>
              <a:gd name="T44" fmla="*/ 0 w 60"/>
              <a:gd name="T45" fmla="*/ 2147483647 h 76"/>
              <a:gd name="T46" fmla="*/ 0 w 60"/>
              <a:gd name="T47" fmla="*/ 2147483647 h 76"/>
              <a:gd name="T48" fmla="*/ 0 w 60"/>
              <a:gd name="T49" fmla="*/ 0 h 76"/>
              <a:gd name="T50" fmla="*/ 2147483647 w 60"/>
              <a:gd name="T51" fmla="*/ 0 h 76"/>
              <a:gd name="T52" fmla="*/ 2147483647 w 60"/>
              <a:gd name="T53" fmla="*/ 2147483647 h 76"/>
              <a:gd name="T54" fmla="*/ 2147483647 w 60"/>
              <a:gd name="T55" fmla="*/ 2147483647 h 76"/>
              <a:gd name="T56" fmla="*/ 2147483647 w 60"/>
              <a:gd name="T57" fmla="*/ 2147483647 h 76"/>
              <a:gd name="T58" fmla="*/ 2147483647 w 60"/>
              <a:gd name="T59" fmla="*/ 2147483647 h 76"/>
              <a:gd name="T60" fmla="*/ 2147483647 w 60"/>
              <a:gd name="T61" fmla="*/ 2147483647 h 76"/>
              <a:gd name="T62" fmla="*/ 2147483647 w 60"/>
              <a:gd name="T63" fmla="*/ 2147483647 h 7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0" h="76">
                <a:moveTo>
                  <a:pt x="30" y="64"/>
                </a:moveTo>
                <a:lnTo>
                  <a:pt x="30" y="64"/>
                </a:lnTo>
                <a:lnTo>
                  <a:pt x="36" y="62"/>
                </a:lnTo>
                <a:lnTo>
                  <a:pt x="42" y="60"/>
                </a:lnTo>
                <a:lnTo>
                  <a:pt x="44" y="54"/>
                </a:lnTo>
                <a:lnTo>
                  <a:pt x="44" y="0"/>
                </a:lnTo>
                <a:lnTo>
                  <a:pt x="60" y="0"/>
                </a:lnTo>
                <a:lnTo>
                  <a:pt x="60" y="54"/>
                </a:lnTo>
                <a:lnTo>
                  <a:pt x="58" y="62"/>
                </a:lnTo>
                <a:lnTo>
                  <a:pt x="52" y="68"/>
                </a:lnTo>
                <a:lnTo>
                  <a:pt x="48" y="72"/>
                </a:lnTo>
                <a:lnTo>
                  <a:pt x="42" y="74"/>
                </a:lnTo>
                <a:lnTo>
                  <a:pt x="30" y="76"/>
                </a:lnTo>
                <a:lnTo>
                  <a:pt x="28" y="76"/>
                </a:lnTo>
                <a:lnTo>
                  <a:pt x="16" y="74"/>
                </a:lnTo>
                <a:lnTo>
                  <a:pt x="12" y="72"/>
                </a:lnTo>
                <a:lnTo>
                  <a:pt x="6" y="68"/>
                </a:lnTo>
                <a:lnTo>
                  <a:pt x="0" y="62"/>
                </a:lnTo>
                <a:lnTo>
                  <a:pt x="0" y="54"/>
                </a:lnTo>
                <a:lnTo>
                  <a:pt x="0" y="0"/>
                </a:lnTo>
                <a:lnTo>
                  <a:pt x="14" y="0"/>
                </a:lnTo>
                <a:lnTo>
                  <a:pt x="14" y="54"/>
                </a:lnTo>
                <a:lnTo>
                  <a:pt x="16" y="60"/>
                </a:lnTo>
                <a:lnTo>
                  <a:pt x="22" y="62"/>
                </a:lnTo>
                <a:lnTo>
                  <a:pt x="30" y="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88" name="Freeform 418"/>
          <p:cNvSpPr>
            <a:spLocks/>
          </p:cNvSpPr>
          <p:nvPr/>
        </p:nvSpPr>
        <p:spPr bwMode="gray">
          <a:xfrm>
            <a:off x="8569325" y="644525"/>
            <a:ext cx="42863" cy="53975"/>
          </a:xfrm>
          <a:custGeom>
            <a:avLst/>
            <a:gdLst>
              <a:gd name="T0" fmla="*/ 2147483647 w 60"/>
              <a:gd name="T1" fmla="*/ 2147483647 h 76"/>
              <a:gd name="T2" fmla="*/ 2147483647 w 60"/>
              <a:gd name="T3" fmla="*/ 2147483647 h 76"/>
              <a:gd name="T4" fmla="*/ 2147483647 w 60"/>
              <a:gd name="T5" fmla="*/ 2147483647 h 76"/>
              <a:gd name="T6" fmla="*/ 2147483647 w 60"/>
              <a:gd name="T7" fmla="*/ 2147483647 h 76"/>
              <a:gd name="T8" fmla="*/ 2147483647 w 60"/>
              <a:gd name="T9" fmla="*/ 2147483647 h 76"/>
              <a:gd name="T10" fmla="*/ 2147483647 w 60"/>
              <a:gd name="T11" fmla="*/ 2147483647 h 76"/>
              <a:gd name="T12" fmla="*/ 2147483647 w 60"/>
              <a:gd name="T13" fmla="*/ 0 h 76"/>
              <a:gd name="T14" fmla="*/ 2147483647 w 60"/>
              <a:gd name="T15" fmla="*/ 0 h 76"/>
              <a:gd name="T16" fmla="*/ 2147483647 w 60"/>
              <a:gd name="T17" fmla="*/ 2147483647 h 76"/>
              <a:gd name="T18" fmla="*/ 2147483647 w 60"/>
              <a:gd name="T19" fmla="*/ 2147483647 h 76"/>
              <a:gd name="T20" fmla="*/ 2147483647 w 60"/>
              <a:gd name="T21" fmla="*/ 2147483647 h 76"/>
              <a:gd name="T22" fmla="*/ 2147483647 w 60"/>
              <a:gd name="T23" fmla="*/ 2147483647 h 76"/>
              <a:gd name="T24" fmla="*/ 2147483647 w 60"/>
              <a:gd name="T25" fmla="*/ 2147483647 h 76"/>
              <a:gd name="T26" fmla="*/ 2147483647 w 60"/>
              <a:gd name="T27" fmla="*/ 2147483647 h 76"/>
              <a:gd name="T28" fmla="*/ 2147483647 w 60"/>
              <a:gd name="T29" fmla="*/ 2147483647 h 76"/>
              <a:gd name="T30" fmla="*/ 2147483647 w 60"/>
              <a:gd name="T31" fmla="*/ 2147483647 h 76"/>
              <a:gd name="T32" fmla="*/ 2147483647 w 60"/>
              <a:gd name="T33" fmla="*/ 2147483647 h 76"/>
              <a:gd name="T34" fmla="*/ 2147483647 w 60"/>
              <a:gd name="T35" fmla="*/ 2147483647 h 76"/>
              <a:gd name="T36" fmla="*/ 2147483647 w 60"/>
              <a:gd name="T37" fmla="*/ 2147483647 h 76"/>
              <a:gd name="T38" fmla="*/ 2147483647 w 60"/>
              <a:gd name="T39" fmla="*/ 2147483647 h 76"/>
              <a:gd name="T40" fmla="*/ 2147483647 w 60"/>
              <a:gd name="T41" fmla="*/ 2147483647 h 76"/>
              <a:gd name="T42" fmla="*/ 2147483647 w 60"/>
              <a:gd name="T43" fmla="*/ 2147483647 h 76"/>
              <a:gd name="T44" fmla="*/ 0 w 60"/>
              <a:gd name="T45" fmla="*/ 2147483647 h 76"/>
              <a:gd name="T46" fmla="*/ 0 w 60"/>
              <a:gd name="T47" fmla="*/ 2147483647 h 76"/>
              <a:gd name="T48" fmla="*/ 0 w 60"/>
              <a:gd name="T49" fmla="*/ 0 h 76"/>
              <a:gd name="T50" fmla="*/ 2147483647 w 60"/>
              <a:gd name="T51" fmla="*/ 0 h 76"/>
              <a:gd name="T52" fmla="*/ 2147483647 w 60"/>
              <a:gd name="T53" fmla="*/ 2147483647 h 76"/>
              <a:gd name="T54" fmla="*/ 2147483647 w 60"/>
              <a:gd name="T55" fmla="*/ 2147483647 h 76"/>
              <a:gd name="T56" fmla="*/ 2147483647 w 60"/>
              <a:gd name="T57" fmla="*/ 2147483647 h 76"/>
              <a:gd name="T58" fmla="*/ 2147483647 w 60"/>
              <a:gd name="T59" fmla="*/ 2147483647 h 76"/>
              <a:gd name="T60" fmla="*/ 2147483647 w 60"/>
              <a:gd name="T61" fmla="*/ 2147483647 h 76"/>
              <a:gd name="T62" fmla="*/ 2147483647 w 60"/>
              <a:gd name="T63" fmla="*/ 2147483647 h 7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0" h="76">
                <a:moveTo>
                  <a:pt x="30" y="64"/>
                </a:moveTo>
                <a:lnTo>
                  <a:pt x="30" y="64"/>
                </a:lnTo>
                <a:lnTo>
                  <a:pt x="36" y="62"/>
                </a:lnTo>
                <a:lnTo>
                  <a:pt x="42" y="60"/>
                </a:lnTo>
                <a:lnTo>
                  <a:pt x="44" y="54"/>
                </a:lnTo>
                <a:lnTo>
                  <a:pt x="44" y="0"/>
                </a:lnTo>
                <a:lnTo>
                  <a:pt x="60" y="0"/>
                </a:lnTo>
                <a:lnTo>
                  <a:pt x="60" y="54"/>
                </a:lnTo>
                <a:lnTo>
                  <a:pt x="58" y="62"/>
                </a:lnTo>
                <a:lnTo>
                  <a:pt x="52" y="68"/>
                </a:lnTo>
                <a:lnTo>
                  <a:pt x="48" y="72"/>
                </a:lnTo>
                <a:lnTo>
                  <a:pt x="42" y="74"/>
                </a:lnTo>
                <a:lnTo>
                  <a:pt x="30" y="76"/>
                </a:lnTo>
                <a:lnTo>
                  <a:pt x="28" y="76"/>
                </a:lnTo>
                <a:lnTo>
                  <a:pt x="16" y="74"/>
                </a:lnTo>
                <a:lnTo>
                  <a:pt x="12" y="72"/>
                </a:lnTo>
                <a:lnTo>
                  <a:pt x="6" y="68"/>
                </a:lnTo>
                <a:lnTo>
                  <a:pt x="0" y="62"/>
                </a:lnTo>
                <a:lnTo>
                  <a:pt x="0" y="54"/>
                </a:lnTo>
                <a:lnTo>
                  <a:pt x="0" y="0"/>
                </a:lnTo>
                <a:lnTo>
                  <a:pt x="14" y="0"/>
                </a:lnTo>
                <a:lnTo>
                  <a:pt x="14" y="54"/>
                </a:lnTo>
                <a:lnTo>
                  <a:pt x="16" y="60"/>
                </a:lnTo>
                <a:lnTo>
                  <a:pt x="22" y="62"/>
                </a:lnTo>
                <a:lnTo>
                  <a:pt x="30" y="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89" name="Freeform 419"/>
          <p:cNvSpPr>
            <a:spLocks/>
          </p:cNvSpPr>
          <p:nvPr/>
        </p:nvSpPr>
        <p:spPr bwMode="gray">
          <a:xfrm>
            <a:off x="8742363" y="644525"/>
            <a:ext cx="38100" cy="52388"/>
          </a:xfrm>
          <a:custGeom>
            <a:avLst/>
            <a:gdLst>
              <a:gd name="T0" fmla="*/ 2147483647 w 54"/>
              <a:gd name="T1" fmla="*/ 2147483647 h 74"/>
              <a:gd name="T2" fmla="*/ 2147483647 w 54"/>
              <a:gd name="T3" fmla="*/ 2147483647 h 74"/>
              <a:gd name="T4" fmla="*/ 2147483647 w 54"/>
              <a:gd name="T5" fmla="*/ 2147483647 h 74"/>
              <a:gd name="T6" fmla="*/ 2147483647 w 54"/>
              <a:gd name="T7" fmla="*/ 2147483647 h 74"/>
              <a:gd name="T8" fmla="*/ 2147483647 w 54"/>
              <a:gd name="T9" fmla="*/ 0 h 74"/>
              <a:gd name="T10" fmla="*/ 0 w 54"/>
              <a:gd name="T11" fmla="*/ 0 h 74"/>
              <a:gd name="T12" fmla="*/ 0 w 54"/>
              <a:gd name="T13" fmla="*/ 2147483647 h 74"/>
              <a:gd name="T14" fmla="*/ 2147483647 w 54"/>
              <a:gd name="T15" fmla="*/ 2147483647 h 74"/>
              <a:gd name="T16" fmla="*/ 2147483647 w 54"/>
              <a:gd name="T17" fmla="*/ 2147483647 h 74"/>
              <a:gd name="T18" fmla="*/ 2147483647 w 54"/>
              <a:gd name="T19" fmla="*/ 2147483647 h 74"/>
              <a:gd name="T20" fmla="*/ 2147483647 w 54"/>
              <a:gd name="T21" fmla="*/ 2147483647 h 74"/>
              <a:gd name="T22" fmla="*/ 2147483647 w 54"/>
              <a:gd name="T23" fmla="*/ 2147483647 h 74"/>
              <a:gd name="T24" fmla="*/ 2147483647 w 54"/>
              <a:gd name="T25" fmla="*/ 2147483647 h 74"/>
              <a:gd name="T26" fmla="*/ 2147483647 w 54"/>
              <a:gd name="T27" fmla="*/ 2147483647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4" h="74">
                <a:moveTo>
                  <a:pt x="50" y="28"/>
                </a:moveTo>
                <a:lnTo>
                  <a:pt x="14" y="28"/>
                </a:lnTo>
                <a:lnTo>
                  <a:pt x="14" y="12"/>
                </a:lnTo>
                <a:lnTo>
                  <a:pt x="54" y="12"/>
                </a:lnTo>
                <a:lnTo>
                  <a:pt x="54" y="0"/>
                </a:lnTo>
                <a:lnTo>
                  <a:pt x="0" y="0"/>
                </a:lnTo>
                <a:lnTo>
                  <a:pt x="0" y="74"/>
                </a:lnTo>
                <a:lnTo>
                  <a:pt x="54" y="74"/>
                </a:lnTo>
                <a:lnTo>
                  <a:pt x="54" y="62"/>
                </a:lnTo>
                <a:lnTo>
                  <a:pt x="14" y="62"/>
                </a:lnTo>
                <a:lnTo>
                  <a:pt x="14" y="40"/>
                </a:lnTo>
                <a:lnTo>
                  <a:pt x="50" y="40"/>
                </a:lnTo>
                <a:lnTo>
                  <a:pt x="50" y="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90" name="Freeform 420"/>
          <p:cNvSpPr>
            <a:spLocks/>
          </p:cNvSpPr>
          <p:nvPr/>
        </p:nvSpPr>
        <p:spPr bwMode="gray">
          <a:xfrm>
            <a:off x="8899525" y="644525"/>
            <a:ext cx="42863" cy="53975"/>
          </a:xfrm>
          <a:custGeom>
            <a:avLst/>
            <a:gdLst>
              <a:gd name="T0" fmla="*/ 2147483647 w 60"/>
              <a:gd name="T1" fmla="*/ 2147483647 h 76"/>
              <a:gd name="T2" fmla="*/ 2147483647 w 60"/>
              <a:gd name="T3" fmla="*/ 2147483647 h 76"/>
              <a:gd name="T4" fmla="*/ 2147483647 w 60"/>
              <a:gd name="T5" fmla="*/ 2147483647 h 76"/>
              <a:gd name="T6" fmla="*/ 2147483647 w 60"/>
              <a:gd name="T7" fmla="*/ 2147483647 h 76"/>
              <a:gd name="T8" fmla="*/ 2147483647 w 60"/>
              <a:gd name="T9" fmla="*/ 2147483647 h 76"/>
              <a:gd name="T10" fmla="*/ 2147483647 w 60"/>
              <a:gd name="T11" fmla="*/ 2147483647 h 76"/>
              <a:gd name="T12" fmla="*/ 2147483647 w 60"/>
              <a:gd name="T13" fmla="*/ 0 h 76"/>
              <a:gd name="T14" fmla="*/ 2147483647 w 60"/>
              <a:gd name="T15" fmla="*/ 0 h 76"/>
              <a:gd name="T16" fmla="*/ 2147483647 w 60"/>
              <a:gd name="T17" fmla="*/ 2147483647 h 76"/>
              <a:gd name="T18" fmla="*/ 2147483647 w 60"/>
              <a:gd name="T19" fmla="*/ 2147483647 h 76"/>
              <a:gd name="T20" fmla="*/ 2147483647 w 60"/>
              <a:gd name="T21" fmla="*/ 2147483647 h 76"/>
              <a:gd name="T22" fmla="*/ 2147483647 w 60"/>
              <a:gd name="T23" fmla="*/ 2147483647 h 76"/>
              <a:gd name="T24" fmla="*/ 2147483647 w 60"/>
              <a:gd name="T25" fmla="*/ 2147483647 h 76"/>
              <a:gd name="T26" fmla="*/ 2147483647 w 60"/>
              <a:gd name="T27" fmla="*/ 2147483647 h 76"/>
              <a:gd name="T28" fmla="*/ 2147483647 w 60"/>
              <a:gd name="T29" fmla="*/ 2147483647 h 76"/>
              <a:gd name="T30" fmla="*/ 2147483647 w 60"/>
              <a:gd name="T31" fmla="*/ 2147483647 h 76"/>
              <a:gd name="T32" fmla="*/ 2147483647 w 60"/>
              <a:gd name="T33" fmla="*/ 2147483647 h 76"/>
              <a:gd name="T34" fmla="*/ 2147483647 w 60"/>
              <a:gd name="T35" fmla="*/ 2147483647 h 76"/>
              <a:gd name="T36" fmla="*/ 2147483647 w 60"/>
              <a:gd name="T37" fmla="*/ 2147483647 h 76"/>
              <a:gd name="T38" fmla="*/ 2147483647 w 60"/>
              <a:gd name="T39" fmla="*/ 2147483647 h 76"/>
              <a:gd name="T40" fmla="*/ 2147483647 w 60"/>
              <a:gd name="T41" fmla="*/ 2147483647 h 76"/>
              <a:gd name="T42" fmla="*/ 2147483647 w 60"/>
              <a:gd name="T43" fmla="*/ 2147483647 h 76"/>
              <a:gd name="T44" fmla="*/ 2147483647 w 60"/>
              <a:gd name="T45" fmla="*/ 2147483647 h 76"/>
              <a:gd name="T46" fmla="*/ 0 w 60"/>
              <a:gd name="T47" fmla="*/ 2147483647 h 76"/>
              <a:gd name="T48" fmla="*/ 0 w 60"/>
              <a:gd name="T49" fmla="*/ 0 h 76"/>
              <a:gd name="T50" fmla="*/ 2147483647 w 60"/>
              <a:gd name="T51" fmla="*/ 0 h 76"/>
              <a:gd name="T52" fmla="*/ 2147483647 w 60"/>
              <a:gd name="T53" fmla="*/ 2147483647 h 76"/>
              <a:gd name="T54" fmla="*/ 2147483647 w 60"/>
              <a:gd name="T55" fmla="*/ 2147483647 h 76"/>
              <a:gd name="T56" fmla="*/ 2147483647 w 60"/>
              <a:gd name="T57" fmla="*/ 2147483647 h 76"/>
              <a:gd name="T58" fmla="*/ 2147483647 w 60"/>
              <a:gd name="T59" fmla="*/ 2147483647 h 76"/>
              <a:gd name="T60" fmla="*/ 2147483647 w 60"/>
              <a:gd name="T61" fmla="*/ 2147483647 h 76"/>
              <a:gd name="T62" fmla="*/ 2147483647 w 60"/>
              <a:gd name="T63" fmla="*/ 2147483647 h 7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0" h="76">
                <a:moveTo>
                  <a:pt x="30" y="64"/>
                </a:moveTo>
                <a:lnTo>
                  <a:pt x="30" y="64"/>
                </a:lnTo>
                <a:lnTo>
                  <a:pt x="38" y="62"/>
                </a:lnTo>
                <a:lnTo>
                  <a:pt x="42" y="60"/>
                </a:lnTo>
                <a:lnTo>
                  <a:pt x="46" y="54"/>
                </a:lnTo>
                <a:lnTo>
                  <a:pt x="46" y="0"/>
                </a:lnTo>
                <a:lnTo>
                  <a:pt x="60" y="0"/>
                </a:lnTo>
                <a:lnTo>
                  <a:pt x="60" y="54"/>
                </a:lnTo>
                <a:lnTo>
                  <a:pt x="60" y="62"/>
                </a:lnTo>
                <a:lnTo>
                  <a:pt x="54" y="68"/>
                </a:lnTo>
                <a:lnTo>
                  <a:pt x="48" y="72"/>
                </a:lnTo>
                <a:lnTo>
                  <a:pt x="44" y="74"/>
                </a:lnTo>
                <a:lnTo>
                  <a:pt x="30" y="76"/>
                </a:lnTo>
                <a:lnTo>
                  <a:pt x="18" y="74"/>
                </a:lnTo>
                <a:lnTo>
                  <a:pt x="12" y="72"/>
                </a:lnTo>
                <a:lnTo>
                  <a:pt x="8" y="68"/>
                </a:lnTo>
                <a:lnTo>
                  <a:pt x="2" y="62"/>
                </a:lnTo>
                <a:lnTo>
                  <a:pt x="0" y="54"/>
                </a:lnTo>
                <a:lnTo>
                  <a:pt x="0" y="0"/>
                </a:lnTo>
                <a:lnTo>
                  <a:pt x="16" y="0"/>
                </a:lnTo>
                <a:lnTo>
                  <a:pt x="16" y="54"/>
                </a:lnTo>
                <a:lnTo>
                  <a:pt x="18" y="60"/>
                </a:lnTo>
                <a:lnTo>
                  <a:pt x="24" y="62"/>
                </a:lnTo>
                <a:lnTo>
                  <a:pt x="30" y="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91" name="Freeform 421"/>
          <p:cNvSpPr>
            <a:spLocks/>
          </p:cNvSpPr>
          <p:nvPr/>
        </p:nvSpPr>
        <p:spPr bwMode="gray">
          <a:xfrm>
            <a:off x="8899525" y="644525"/>
            <a:ext cx="42863" cy="53975"/>
          </a:xfrm>
          <a:custGeom>
            <a:avLst/>
            <a:gdLst>
              <a:gd name="T0" fmla="*/ 2147483647 w 60"/>
              <a:gd name="T1" fmla="*/ 2147483647 h 76"/>
              <a:gd name="T2" fmla="*/ 2147483647 w 60"/>
              <a:gd name="T3" fmla="*/ 2147483647 h 76"/>
              <a:gd name="T4" fmla="*/ 2147483647 w 60"/>
              <a:gd name="T5" fmla="*/ 2147483647 h 76"/>
              <a:gd name="T6" fmla="*/ 2147483647 w 60"/>
              <a:gd name="T7" fmla="*/ 2147483647 h 76"/>
              <a:gd name="T8" fmla="*/ 2147483647 w 60"/>
              <a:gd name="T9" fmla="*/ 2147483647 h 76"/>
              <a:gd name="T10" fmla="*/ 2147483647 w 60"/>
              <a:gd name="T11" fmla="*/ 2147483647 h 76"/>
              <a:gd name="T12" fmla="*/ 2147483647 w 60"/>
              <a:gd name="T13" fmla="*/ 0 h 76"/>
              <a:gd name="T14" fmla="*/ 2147483647 w 60"/>
              <a:gd name="T15" fmla="*/ 0 h 76"/>
              <a:gd name="T16" fmla="*/ 2147483647 w 60"/>
              <a:gd name="T17" fmla="*/ 2147483647 h 76"/>
              <a:gd name="T18" fmla="*/ 2147483647 w 60"/>
              <a:gd name="T19" fmla="*/ 2147483647 h 76"/>
              <a:gd name="T20" fmla="*/ 2147483647 w 60"/>
              <a:gd name="T21" fmla="*/ 2147483647 h 76"/>
              <a:gd name="T22" fmla="*/ 2147483647 w 60"/>
              <a:gd name="T23" fmla="*/ 2147483647 h 76"/>
              <a:gd name="T24" fmla="*/ 2147483647 w 60"/>
              <a:gd name="T25" fmla="*/ 2147483647 h 76"/>
              <a:gd name="T26" fmla="*/ 2147483647 w 60"/>
              <a:gd name="T27" fmla="*/ 2147483647 h 76"/>
              <a:gd name="T28" fmla="*/ 2147483647 w 60"/>
              <a:gd name="T29" fmla="*/ 2147483647 h 76"/>
              <a:gd name="T30" fmla="*/ 2147483647 w 60"/>
              <a:gd name="T31" fmla="*/ 2147483647 h 76"/>
              <a:gd name="T32" fmla="*/ 2147483647 w 60"/>
              <a:gd name="T33" fmla="*/ 2147483647 h 76"/>
              <a:gd name="T34" fmla="*/ 2147483647 w 60"/>
              <a:gd name="T35" fmla="*/ 2147483647 h 76"/>
              <a:gd name="T36" fmla="*/ 2147483647 w 60"/>
              <a:gd name="T37" fmla="*/ 2147483647 h 76"/>
              <a:gd name="T38" fmla="*/ 2147483647 w 60"/>
              <a:gd name="T39" fmla="*/ 2147483647 h 76"/>
              <a:gd name="T40" fmla="*/ 2147483647 w 60"/>
              <a:gd name="T41" fmla="*/ 2147483647 h 76"/>
              <a:gd name="T42" fmla="*/ 2147483647 w 60"/>
              <a:gd name="T43" fmla="*/ 2147483647 h 76"/>
              <a:gd name="T44" fmla="*/ 2147483647 w 60"/>
              <a:gd name="T45" fmla="*/ 2147483647 h 76"/>
              <a:gd name="T46" fmla="*/ 0 w 60"/>
              <a:gd name="T47" fmla="*/ 2147483647 h 76"/>
              <a:gd name="T48" fmla="*/ 0 w 60"/>
              <a:gd name="T49" fmla="*/ 0 h 76"/>
              <a:gd name="T50" fmla="*/ 2147483647 w 60"/>
              <a:gd name="T51" fmla="*/ 0 h 76"/>
              <a:gd name="T52" fmla="*/ 2147483647 w 60"/>
              <a:gd name="T53" fmla="*/ 2147483647 h 76"/>
              <a:gd name="T54" fmla="*/ 2147483647 w 60"/>
              <a:gd name="T55" fmla="*/ 2147483647 h 76"/>
              <a:gd name="T56" fmla="*/ 2147483647 w 60"/>
              <a:gd name="T57" fmla="*/ 2147483647 h 76"/>
              <a:gd name="T58" fmla="*/ 2147483647 w 60"/>
              <a:gd name="T59" fmla="*/ 2147483647 h 76"/>
              <a:gd name="T60" fmla="*/ 2147483647 w 60"/>
              <a:gd name="T61" fmla="*/ 2147483647 h 76"/>
              <a:gd name="T62" fmla="*/ 2147483647 w 60"/>
              <a:gd name="T63" fmla="*/ 2147483647 h 7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0" h="76">
                <a:moveTo>
                  <a:pt x="30" y="64"/>
                </a:moveTo>
                <a:lnTo>
                  <a:pt x="30" y="64"/>
                </a:lnTo>
                <a:lnTo>
                  <a:pt x="38" y="62"/>
                </a:lnTo>
                <a:lnTo>
                  <a:pt x="42" y="60"/>
                </a:lnTo>
                <a:lnTo>
                  <a:pt x="46" y="54"/>
                </a:lnTo>
                <a:lnTo>
                  <a:pt x="46" y="0"/>
                </a:lnTo>
                <a:lnTo>
                  <a:pt x="60" y="0"/>
                </a:lnTo>
                <a:lnTo>
                  <a:pt x="60" y="54"/>
                </a:lnTo>
                <a:lnTo>
                  <a:pt x="60" y="62"/>
                </a:lnTo>
                <a:lnTo>
                  <a:pt x="54" y="68"/>
                </a:lnTo>
                <a:lnTo>
                  <a:pt x="48" y="72"/>
                </a:lnTo>
                <a:lnTo>
                  <a:pt x="44" y="74"/>
                </a:lnTo>
                <a:lnTo>
                  <a:pt x="30" y="76"/>
                </a:lnTo>
                <a:lnTo>
                  <a:pt x="18" y="74"/>
                </a:lnTo>
                <a:lnTo>
                  <a:pt x="12" y="72"/>
                </a:lnTo>
                <a:lnTo>
                  <a:pt x="8" y="68"/>
                </a:lnTo>
                <a:lnTo>
                  <a:pt x="2" y="62"/>
                </a:lnTo>
                <a:lnTo>
                  <a:pt x="0" y="54"/>
                </a:lnTo>
                <a:lnTo>
                  <a:pt x="0" y="0"/>
                </a:lnTo>
                <a:lnTo>
                  <a:pt x="16" y="0"/>
                </a:lnTo>
                <a:lnTo>
                  <a:pt x="16" y="54"/>
                </a:lnTo>
                <a:lnTo>
                  <a:pt x="18" y="60"/>
                </a:lnTo>
                <a:lnTo>
                  <a:pt x="24" y="62"/>
                </a:lnTo>
                <a:lnTo>
                  <a:pt x="30" y="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92" name="Freeform 422"/>
          <p:cNvSpPr>
            <a:spLocks/>
          </p:cNvSpPr>
          <p:nvPr/>
        </p:nvSpPr>
        <p:spPr bwMode="gray">
          <a:xfrm>
            <a:off x="8485188" y="644525"/>
            <a:ext cx="42862" cy="52388"/>
          </a:xfrm>
          <a:custGeom>
            <a:avLst/>
            <a:gdLst>
              <a:gd name="T0" fmla="*/ 0 w 60"/>
              <a:gd name="T1" fmla="*/ 0 h 74"/>
              <a:gd name="T2" fmla="*/ 0 w 60"/>
              <a:gd name="T3" fmla="*/ 0 h 74"/>
              <a:gd name="T4" fmla="*/ 2147483647 w 60"/>
              <a:gd name="T5" fmla="*/ 0 h 74"/>
              <a:gd name="T6" fmla="*/ 2147483647 w 60"/>
              <a:gd name="T7" fmla="*/ 0 h 74"/>
              <a:gd name="T8" fmla="*/ 2147483647 w 60"/>
              <a:gd name="T9" fmla="*/ 0 h 74"/>
              <a:gd name="T10" fmla="*/ 2147483647 w 60"/>
              <a:gd name="T11" fmla="*/ 2147483647 h 74"/>
              <a:gd name="T12" fmla="*/ 2147483647 w 60"/>
              <a:gd name="T13" fmla="*/ 2147483647 h 74"/>
              <a:gd name="T14" fmla="*/ 2147483647 w 60"/>
              <a:gd name="T15" fmla="*/ 2147483647 h 74"/>
              <a:gd name="T16" fmla="*/ 2147483647 w 60"/>
              <a:gd name="T17" fmla="*/ 2147483647 h 74"/>
              <a:gd name="T18" fmla="*/ 2147483647 w 60"/>
              <a:gd name="T19" fmla="*/ 2147483647 h 74"/>
              <a:gd name="T20" fmla="*/ 2147483647 w 60"/>
              <a:gd name="T21" fmla="*/ 2147483647 h 74"/>
              <a:gd name="T22" fmla="*/ 2147483647 w 60"/>
              <a:gd name="T23" fmla="*/ 2147483647 h 74"/>
              <a:gd name="T24" fmla="*/ 2147483647 w 60"/>
              <a:gd name="T25" fmla="*/ 2147483647 h 74"/>
              <a:gd name="T26" fmla="*/ 2147483647 w 60"/>
              <a:gd name="T27" fmla="*/ 2147483647 h 74"/>
              <a:gd name="T28" fmla="*/ 2147483647 w 60"/>
              <a:gd name="T29" fmla="*/ 2147483647 h 74"/>
              <a:gd name="T30" fmla="*/ 2147483647 w 60"/>
              <a:gd name="T31" fmla="*/ 2147483647 h 74"/>
              <a:gd name="T32" fmla="*/ 2147483647 w 60"/>
              <a:gd name="T33" fmla="*/ 2147483647 h 74"/>
              <a:gd name="T34" fmla="*/ 2147483647 w 60"/>
              <a:gd name="T35" fmla="*/ 2147483647 h 74"/>
              <a:gd name="T36" fmla="*/ 2147483647 w 60"/>
              <a:gd name="T37" fmla="*/ 2147483647 h 74"/>
              <a:gd name="T38" fmla="*/ 2147483647 w 60"/>
              <a:gd name="T39" fmla="*/ 2147483647 h 74"/>
              <a:gd name="T40" fmla="*/ 2147483647 w 60"/>
              <a:gd name="T41" fmla="*/ 2147483647 h 74"/>
              <a:gd name="T42" fmla="*/ 2147483647 w 60"/>
              <a:gd name="T43" fmla="*/ 2147483647 h 74"/>
              <a:gd name="T44" fmla="*/ 2147483647 w 60"/>
              <a:gd name="T45" fmla="*/ 2147483647 h 74"/>
              <a:gd name="T46" fmla="*/ 0 w 60"/>
              <a:gd name="T47" fmla="*/ 2147483647 h 74"/>
              <a:gd name="T48" fmla="*/ 0 w 60"/>
              <a:gd name="T49" fmla="*/ 0 h 74"/>
              <a:gd name="T50" fmla="*/ 0 w 60"/>
              <a:gd name="T51" fmla="*/ 0 h 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0" h="74">
                <a:moveTo>
                  <a:pt x="0" y="0"/>
                </a:moveTo>
                <a:lnTo>
                  <a:pt x="0" y="0"/>
                </a:lnTo>
                <a:lnTo>
                  <a:pt x="36" y="0"/>
                </a:lnTo>
                <a:lnTo>
                  <a:pt x="44" y="0"/>
                </a:lnTo>
                <a:lnTo>
                  <a:pt x="50" y="4"/>
                </a:lnTo>
                <a:lnTo>
                  <a:pt x="56" y="10"/>
                </a:lnTo>
                <a:lnTo>
                  <a:pt x="58" y="16"/>
                </a:lnTo>
                <a:lnTo>
                  <a:pt x="58" y="22"/>
                </a:lnTo>
                <a:lnTo>
                  <a:pt x="56" y="28"/>
                </a:lnTo>
                <a:lnTo>
                  <a:pt x="52" y="32"/>
                </a:lnTo>
                <a:lnTo>
                  <a:pt x="46" y="34"/>
                </a:lnTo>
                <a:lnTo>
                  <a:pt x="52" y="36"/>
                </a:lnTo>
                <a:lnTo>
                  <a:pt x="56" y="42"/>
                </a:lnTo>
                <a:lnTo>
                  <a:pt x="60" y="48"/>
                </a:lnTo>
                <a:lnTo>
                  <a:pt x="60" y="54"/>
                </a:lnTo>
                <a:lnTo>
                  <a:pt x="58" y="60"/>
                </a:lnTo>
                <a:lnTo>
                  <a:pt x="54" y="68"/>
                </a:lnTo>
                <a:lnTo>
                  <a:pt x="46" y="72"/>
                </a:lnTo>
                <a:lnTo>
                  <a:pt x="36" y="74"/>
                </a:lnTo>
                <a:lnTo>
                  <a:pt x="0" y="74"/>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93" name="Freeform 423"/>
          <p:cNvSpPr>
            <a:spLocks/>
          </p:cNvSpPr>
          <p:nvPr/>
        </p:nvSpPr>
        <p:spPr bwMode="gray">
          <a:xfrm>
            <a:off x="8497888" y="673100"/>
            <a:ext cx="19050" cy="15875"/>
          </a:xfrm>
          <a:custGeom>
            <a:avLst/>
            <a:gdLst>
              <a:gd name="T0" fmla="*/ 0 w 28"/>
              <a:gd name="T1" fmla="*/ 0 h 22"/>
              <a:gd name="T2" fmla="*/ 0 w 28"/>
              <a:gd name="T3" fmla="*/ 0 h 22"/>
              <a:gd name="T4" fmla="*/ 2147483647 w 28"/>
              <a:gd name="T5" fmla="*/ 0 h 22"/>
              <a:gd name="T6" fmla="*/ 2147483647 w 28"/>
              <a:gd name="T7" fmla="*/ 0 h 22"/>
              <a:gd name="T8" fmla="*/ 2147483647 w 28"/>
              <a:gd name="T9" fmla="*/ 2147483647 h 22"/>
              <a:gd name="T10" fmla="*/ 2147483647 w 28"/>
              <a:gd name="T11" fmla="*/ 2147483647 h 22"/>
              <a:gd name="T12" fmla="*/ 2147483647 w 28"/>
              <a:gd name="T13" fmla="*/ 2147483647 h 22"/>
              <a:gd name="T14" fmla="*/ 2147483647 w 28"/>
              <a:gd name="T15" fmla="*/ 2147483647 h 22"/>
              <a:gd name="T16" fmla="*/ 2147483647 w 28"/>
              <a:gd name="T17" fmla="*/ 2147483647 h 22"/>
              <a:gd name="T18" fmla="*/ 2147483647 w 28"/>
              <a:gd name="T19" fmla="*/ 2147483647 h 22"/>
              <a:gd name="T20" fmla="*/ 2147483647 w 28"/>
              <a:gd name="T21" fmla="*/ 2147483647 h 22"/>
              <a:gd name="T22" fmla="*/ 2147483647 w 28"/>
              <a:gd name="T23" fmla="*/ 2147483647 h 22"/>
              <a:gd name="T24" fmla="*/ 2147483647 w 28"/>
              <a:gd name="T25" fmla="*/ 2147483647 h 22"/>
              <a:gd name="T26" fmla="*/ 0 w 28"/>
              <a:gd name="T27" fmla="*/ 2147483647 h 22"/>
              <a:gd name="T28" fmla="*/ 0 w 28"/>
              <a:gd name="T29" fmla="*/ 0 h 2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22">
                <a:moveTo>
                  <a:pt x="0" y="0"/>
                </a:moveTo>
                <a:lnTo>
                  <a:pt x="0" y="0"/>
                </a:lnTo>
                <a:lnTo>
                  <a:pt x="20" y="0"/>
                </a:lnTo>
                <a:lnTo>
                  <a:pt x="24" y="2"/>
                </a:lnTo>
                <a:lnTo>
                  <a:pt x="26" y="4"/>
                </a:lnTo>
                <a:lnTo>
                  <a:pt x="28" y="8"/>
                </a:lnTo>
                <a:lnTo>
                  <a:pt x="28" y="10"/>
                </a:lnTo>
                <a:lnTo>
                  <a:pt x="26" y="18"/>
                </a:lnTo>
                <a:lnTo>
                  <a:pt x="24" y="20"/>
                </a:lnTo>
                <a:lnTo>
                  <a:pt x="20" y="20"/>
                </a:lnTo>
                <a:lnTo>
                  <a:pt x="0" y="22"/>
                </a:lnTo>
                <a:lnTo>
                  <a:pt x="0" y="0"/>
                </a:lnTo>
                <a:close/>
              </a:path>
            </a:pathLst>
          </a:custGeom>
          <a:solidFill>
            <a:srgbClr val="6F6E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94" name="Freeform 424"/>
          <p:cNvSpPr>
            <a:spLocks/>
          </p:cNvSpPr>
          <p:nvPr/>
        </p:nvSpPr>
        <p:spPr bwMode="gray">
          <a:xfrm>
            <a:off x="8497888" y="673100"/>
            <a:ext cx="19050" cy="15875"/>
          </a:xfrm>
          <a:custGeom>
            <a:avLst/>
            <a:gdLst>
              <a:gd name="T0" fmla="*/ 0 w 28"/>
              <a:gd name="T1" fmla="*/ 0 h 22"/>
              <a:gd name="T2" fmla="*/ 0 w 28"/>
              <a:gd name="T3" fmla="*/ 0 h 22"/>
              <a:gd name="T4" fmla="*/ 2147483647 w 28"/>
              <a:gd name="T5" fmla="*/ 0 h 22"/>
              <a:gd name="T6" fmla="*/ 2147483647 w 28"/>
              <a:gd name="T7" fmla="*/ 0 h 22"/>
              <a:gd name="T8" fmla="*/ 2147483647 w 28"/>
              <a:gd name="T9" fmla="*/ 2147483647 h 22"/>
              <a:gd name="T10" fmla="*/ 2147483647 w 28"/>
              <a:gd name="T11" fmla="*/ 2147483647 h 22"/>
              <a:gd name="T12" fmla="*/ 2147483647 w 28"/>
              <a:gd name="T13" fmla="*/ 2147483647 h 22"/>
              <a:gd name="T14" fmla="*/ 2147483647 w 28"/>
              <a:gd name="T15" fmla="*/ 2147483647 h 22"/>
              <a:gd name="T16" fmla="*/ 2147483647 w 28"/>
              <a:gd name="T17" fmla="*/ 2147483647 h 22"/>
              <a:gd name="T18" fmla="*/ 2147483647 w 28"/>
              <a:gd name="T19" fmla="*/ 2147483647 h 22"/>
              <a:gd name="T20" fmla="*/ 2147483647 w 28"/>
              <a:gd name="T21" fmla="*/ 2147483647 h 22"/>
              <a:gd name="T22" fmla="*/ 2147483647 w 28"/>
              <a:gd name="T23" fmla="*/ 2147483647 h 22"/>
              <a:gd name="T24" fmla="*/ 2147483647 w 28"/>
              <a:gd name="T25" fmla="*/ 2147483647 h 22"/>
              <a:gd name="T26" fmla="*/ 0 w 28"/>
              <a:gd name="T27" fmla="*/ 2147483647 h 22"/>
              <a:gd name="T28" fmla="*/ 0 w 28"/>
              <a:gd name="T29" fmla="*/ 0 h 2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 h="22">
                <a:moveTo>
                  <a:pt x="0" y="0"/>
                </a:moveTo>
                <a:lnTo>
                  <a:pt x="0" y="0"/>
                </a:lnTo>
                <a:lnTo>
                  <a:pt x="20" y="0"/>
                </a:lnTo>
                <a:lnTo>
                  <a:pt x="24" y="2"/>
                </a:lnTo>
                <a:lnTo>
                  <a:pt x="26" y="4"/>
                </a:lnTo>
                <a:lnTo>
                  <a:pt x="28" y="8"/>
                </a:lnTo>
                <a:lnTo>
                  <a:pt x="28" y="10"/>
                </a:lnTo>
                <a:lnTo>
                  <a:pt x="26" y="18"/>
                </a:lnTo>
                <a:lnTo>
                  <a:pt x="24" y="20"/>
                </a:lnTo>
                <a:lnTo>
                  <a:pt x="20" y="20"/>
                </a:lnTo>
                <a:lnTo>
                  <a:pt x="0" y="2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95" name="Freeform 425"/>
          <p:cNvSpPr>
            <a:spLocks/>
          </p:cNvSpPr>
          <p:nvPr/>
        </p:nvSpPr>
        <p:spPr bwMode="gray">
          <a:xfrm>
            <a:off x="8497888" y="652463"/>
            <a:ext cx="17462" cy="12700"/>
          </a:xfrm>
          <a:custGeom>
            <a:avLst/>
            <a:gdLst>
              <a:gd name="T0" fmla="*/ 0 w 26"/>
              <a:gd name="T1" fmla="*/ 0 h 18"/>
              <a:gd name="T2" fmla="*/ 0 w 26"/>
              <a:gd name="T3" fmla="*/ 0 h 18"/>
              <a:gd name="T4" fmla="*/ 2147483647 w 26"/>
              <a:gd name="T5" fmla="*/ 0 h 18"/>
              <a:gd name="T6" fmla="*/ 2147483647 w 26"/>
              <a:gd name="T7" fmla="*/ 0 h 18"/>
              <a:gd name="T8" fmla="*/ 2147483647 w 26"/>
              <a:gd name="T9" fmla="*/ 2147483647 h 18"/>
              <a:gd name="T10" fmla="*/ 2147483647 w 26"/>
              <a:gd name="T11" fmla="*/ 2147483647 h 18"/>
              <a:gd name="T12" fmla="*/ 2147483647 w 26"/>
              <a:gd name="T13" fmla="*/ 2147483647 h 18"/>
              <a:gd name="T14" fmla="*/ 2147483647 w 26"/>
              <a:gd name="T15" fmla="*/ 2147483647 h 18"/>
              <a:gd name="T16" fmla="*/ 2147483647 w 26"/>
              <a:gd name="T17" fmla="*/ 2147483647 h 18"/>
              <a:gd name="T18" fmla="*/ 2147483647 w 26"/>
              <a:gd name="T19" fmla="*/ 2147483647 h 18"/>
              <a:gd name="T20" fmla="*/ 2147483647 w 26"/>
              <a:gd name="T21" fmla="*/ 2147483647 h 18"/>
              <a:gd name="T22" fmla="*/ 2147483647 w 26"/>
              <a:gd name="T23" fmla="*/ 2147483647 h 18"/>
              <a:gd name="T24" fmla="*/ 2147483647 w 26"/>
              <a:gd name="T25" fmla="*/ 2147483647 h 18"/>
              <a:gd name="T26" fmla="*/ 0 w 26"/>
              <a:gd name="T27" fmla="*/ 2147483647 h 18"/>
              <a:gd name="T28" fmla="*/ 0 w 26"/>
              <a:gd name="T29" fmla="*/ 0 h 18"/>
              <a:gd name="T30" fmla="*/ 0 w 26"/>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6" h="18">
                <a:moveTo>
                  <a:pt x="0" y="0"/>
                </a:moveTo>
                <a:lnTo>
                  <a:pt x="0" y="0"/>
                </a:lnTo>
                <a:lnTo>
                  <a:pt x="18" y="0"/>
                </a:lnTo>
                <a:lnTo>
                  <a:pt x="24" y="2"/>
                </a:lnTo>
                <a:lnTo>
                  <a:pt x="26" y="6"/>
                </a:lnTo>
                <a:lnTo>
                  <a:pt x="26" y="10"/>
                </a:lnTo>
                <a:lnTo>
                  <a:pt x="26" y="14"/>
                </a:lnTo>
                <a:lnTo>
                  <a:pt x="24" y="16"/>
                </a:lnTo>
                <a:lnTo>
                  <a:pt x="22" y="18"/>
                </a:lnTo>
                <a:lnTo>
                  <a:pt x="18" y="18"/>
                </a:lnTo>
                <a:lnTo>
                  <a:pt x="0" y="18"/>
                </a:lnTo>
                <a:lnTo>
                  <a:pt x="0" y="0"/>
                </a:lnTo>
                <a:close/>
              </a:path>
            </a:pathLst>
          </a:custGeom>
          <a:solidFill>
            <a:srgbClr val="6F6E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96" name="Freeform 426"/>
          <p:cNvSpPr>
            <a:spLocks noEditPoints="1"/>
          </p:cNvSpPr>
          <p:nvPr/>
        </p:nvSpPr>
        <p:spPr bwMode="gray">
          <a:xfrm>
            <a:off x="8815388" y="644525"/>
            <a:ext cx="49212" cy="52388"/>
          </a:xfrm>
          <a:custGeom>
            <a:avLst/>
            <a:gdLst>
              <a:gd name="T0" fmla="*/ 2147483647 w 68"/>
              <a:gd name="T1" fmla="*/ 0 h 74"/>
              <a:gd name="T2" fmla="*/ 2147483647 w 68"/>
              <a:gd name="T3" fmla="*/ 0 h 74"/>
              <a:gd name="T4" fmla="*/ 0 w 68"/>
              <a:gd name="T5" fmla="*/ 2147483647 h 74"/>
              <a:gd name="T6" fmla="*/ 2147483647 w 68"/>
              <a:gd name="T7" fmla="*/ 2147483647 h 74"/>
              <a:gd name="T8" fmla="*/ 2147483647 w 68"/>
              <a:gd name="T9" fmla="*/ 2147483647 h 74"/>
              <a:gd name="T10" fmla="*/ 2147483647 w 68"/>
              <a:gd name="T11" fmla="*/ 2147483647 h 74"/>
              <a:gd name="T12" fmla="*/ 2147483647 w 68"/>
              <a:gd name="T13" fmla="*/ 2147483647 h 74"/>
              <a:gd name="T14" fmla="*/ 2147483647 w 68"/>
              <a:gd name="T15" fmla="*/ 2147483647 h 74"/>
              <a:gd name="T16" fmla="*/ 2147483647 w 68"/>
              <a:gd name="T17" fmla="*/ 0 h 74"/>
              <a:gd name="T18" fmla="*/ 2147483647 w 68"/>
              <a:gd name="T19" fmla="*/ 0 h 74"/>
              <a:gd name="T20" fmla="*/ 2147483647 w 68"/>
              <a:gd name="T21" fmla="*/ 2147483647 h 74"/>
              <a:gd name="T22" fmla="*/ 2147483647 w 68"/>
              <a:gd name="T23" fmla="*/ 2147483647 h 74"/>
              <a:gd name="T24" fmla="*/ 2147483647 w 68"/>
              <a:gd name="T25" fmla="*/ 2147483647 h 74"/>
              <a:gd name="T26" fmla="*/ 2147483647 w 68"/>
              <a:gd name="T27" fmla="*/ 2147483647 h 74"/>
              <a:gd name="T28" fmla="*/ 2147483647 w 68"/>
              <a:gd name="T29" fmla="*/ 2147483647 h 74"/>
              <a:gd name="T30" fmla="*/ 2147483647 w 68"/>
              <a:gd name="T31" fmla="*/ 2147483647 h 74"/>
              <a:gd name="T32" fmla="*/ 2147483647 w 68"/>
              <a:gd name="T33" fmla="*/ 2147483647 h 74"/>
              <a:gd name="T34" fmla="*/ 2147483647 w 68"/>
              <a:gd name="T35" fmla="*/ 2147483647 h 74"/>
              <a:gd name="T36" fmla="*/ 2147483647 w 68"/>
              <a:gd name="T37" fmla="*/ 2147483647 h 7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74">
                <a:moveTo>
                  <a:pt x="42" y="0"/>
                </a:moveTo>
                <a:lnTo>
                  <a:pt x="26" y="0"/>
                </a:lnTo>
                <a:lnTo>
                  <a:pt x="0" y="74"/>
                </a:lnTo>
                <a:lnTo>
                  <a:pt x="16" y="74"/>
                </a:lnTo>
                <a:lnTo>
                  <a:pt x="22" y="58"/>
                </a:lnTo>
                <a:lnTo>
                  <a:pt x="48" y="58"/>
                </a:lnTo>
                <a:lnTo>
                  <a:pt x="54" y="74"/>
                </a:lnTo>
                <a:lnTo>
                  <a:pt x="68" y="74"/>
                </a:lnTo>
                <a:lnTo>
                  <a:pt x="42" y="0"/>
                </a:lnTo>
                <a:close/>
                <a:moveTo>
                  <a:pt x="26" y="46"/>
                </a:moveTo>
                <a:lnTo>
                  <a:pt x="34" y="14"/>
                </a:lnTo>
                <a:lnTo>
                  <a:pt x="44" y="46"/>
                </a:lnTo>
                <a:lnTo>
                  <a:pt x="26" y="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97" name="Freeform 427"/>
          <p:cNvSpPr>
            <a:spLocks noEditPoints="1"/>
          </p:cNvSpPr>
          <p:nvPr/>
        </p:nvSpPr>
        <p:spPr bwMode="gray">
          <a:xfrm>
            <a:off x="8656638" y="644525"/>
            <a:ext cx="42862" cy="52388"/>
          </a:xfrm>
          <a:custGeom>
            <a:avLst/>
            <a:gdLst>
              <a:gd name="T0" fmla="*/ 2147483647 w 60"/>
              <a:gd name="T1" fmla="*/ 2147483647 h 74"/>
              <a:gd name="T2" fmla="*/ 2147483647 w 60"/>
              <a:gd name="T3" fmla="*/ 2147483647 h 74"/>
              <a:gd name="T4" fmla="*/ 2147483647 w 60"/>
              <a:gd name="T5" fmla="*/ 2147483647 h 74"/>
              <a:gd name="T6" fmla="*/ 2147483647 w 60"/>
              <a:gd name="T7" fmla="*/ 2147483647 h 74"/>
              <a:gd name="T8" fmla="*/ 2147483647 w 60"/>
              <a:gd name="T9" fmla="*/ 2147483647 h 74"/>
              <a:gd name="T10" fmla="*/ 2147483647 w 60"/>
              <a:gd name="T11" fmla="*/ 2147483647 h 74"/>
              <a:gd name="T12" fmla="*/ 2147483647 w 60"/>
              <a:gd name="T13" fmla="*/ 2147483647 h 74"/>
              <a:gd name="T14" fmla="*/ 2147483647 w 60"/>
              <a:gd name="T15" fmla="*/ 2147483647 h 74"/>
              <a:gd name="T16" fmla="*/ 2147483647 w 60"/>
              <a:gd name="T17" fmla="*/ 2147483647 h 74"/>
              <a:gd name="T18" fmla="*/ 2147483647 w 60"/>
              <a:gd name="T19" fmla="*/ 0 h 74"/>
              <a:gd name="T20" fmla="*/ 2147483647 w 60"/>
              <a:gd name="T21" fmla="*/ 0 h 74"/>
              <a:gd name="T22" fmla="*/ 2147483647 w 60"/>
              <a:gd name="T23" fmla="*/ 0 h 74"/>
              <a:gd name="T24" fmla="*/ 0 w 60"/>
              <a:gd name="T25" fmla="*/ 0 h 74"/>
              <a:gd name="T26" fmla="*/ 0 w 60"/>
              <a:gd name="T27" fmla="*/ 2147483647 h 74"/>
              <a:gd name="T28" fmla="*/ 2147483647 w 60"/>
              <a:gd name="T29" fmla="*/ 2147483647 h 74"/>
              <a:gd name="T30" fmla="*/ 2147483647 w 60"/>
              <a:gd name="T31" fmla="*/ 2147483647 h 74"/>
              <a:gd name="T32" fmla="*/ 2147483647 w 60"/>
              <a:gd name="T33" fmla="*/ 2147483647 h 74"/>
              <a:gd name="T34" fmla="*/ 2147483647 w 60"/>
              <a:gd name="T35" fmla="*/ 2147483647 h 74"/>
              <a:gd name="T36" fmla="*/ 2147483647 w 60"/>
              <a:gd name="T37" fmla="*/ 2147483647 h 74"/>
              <a:gd name="T38" fmla="*/ 2147483647 w 60"/>
              <a:gd name="T39" fmla="*/ 2147483647 h 74"/>
              <a:gd name="T40" fmla="*/ 2147483647 w 60"/>
              <a:gd name="T41" fmla="*/ 2147483647 h 74"/>
              <a:gd name="T42" fmla="*/ 2147483647 w 60"/>
              <a:gd name="T43" fmla="*/ 2147483647 h 74"/>
              <a:gd name="T44" fmla="*/ 2147483647 w 60"/>
              <a:gd name="T45" fmla="*/ 2147483647 h 74"/>
              <a:gd name="T46" fmla="*/ 2147483647 w 60"/>
              <a:gd name="T47" fmla="*/ 2147483647 h 74"/>
              <a:gd name="T48" fmla="*/ 2147483647 w 60"/>
              <a:gd name="T49" fmla="*/ 2147483647 h 74"/>
              <a:gd name="T50" fmla="*/ 2147483647 w 60"/>
              <a:gd name="T51" fmla="*/ 2147483647 h 74"/>
              <a:gd name="T52" fmla="*/ 2147483647 w 60"/>
              <a:gd name="T53" fmla="*/ 2147483647 h 74"/>
              <a:gd name="T54" fmla="*/ 2147483647 w 60"/>
              <a:gd name="T55" fmla="*/ 2147483647 h 74"/>
              <a:gd name="T56" fmla="*/ 2147483647 w 60"/>
              <a:gd name="T57" fmla="*/ 2147483647 h 74"/>
              <a:gd name="T58" fmla="*/ 2147483647 w 60"/>
              <a:gd name="T59" fmla="*/ 2147483647 h 74"/>
              <a:gd name="T60" fmla="*/ 2147483647 w 60"/>
              <a:gd name="T61" fmla="*/ 2147483647 h 74"/>
              <a:gd name="T62" fmla="*/ 2147483647 w 60"/>
              <a:gd name="T63" fmla="*/ 2147483647 h 74"/>
              <a:gd name="T64" fmla="*/ 2147483647 w 60"/>
              <a:gd name="T65" fmla="*/ 2147483647 h 74"/>
              <a:gd name="T66" fmla="*/ 2147483647 w 60"/>
              <a:gd name="T67" fmla="*/ 2147483647 h 74"/>
              <a:gd name="T68" fmla="*/ 2147483647 w 60"/>
              <a:gd name="T69" fmla="*/ 2147483647 h 74"/>
              <a:gd name="T70" fmla="*/ 2147483647 w 60"/>
              <a:gd name="T71" fmla="*/ 2147483647 h 74"/>
              <a:gd name="T72" fmla="*/ 2147483647 w 60"/>
              <a:gd name="T73" fmla="*/ 2147483647 h 74"/>
              <a:gd name="T74" fmla="*/ 2147483647 w 60"/>
              <a:gd name="T75" fmla="*/ 2147483647 h 74"/>
              <a:gd name="T76" fmla="*/ 2147483647 w 60"/>
              <a:gd name="T77" fmla="*/ 2147483647 h 74"/>
              <a:gd name="T78" fmla="*/ 2147483647 w 60"/>
              <a:gd name="T79" fmla="*/ 2147483647 h 74"/>
              <a:gd name="T80" fmla="*/ 2147483647 w 60"/>
              <a:gd name="T81" fmla="*/ 2147483647 h 74"/>
              <a:gd name="T82" fmla="*/ 2147483647 w 60"/>
              <a:gd name="T83" fmla="*/ 2147483647 h 74"/>
              <a:gd name="T84" fmla="*/ 2147483647 w 60"/>
              <a:gd name="T85" fmla="*/ 2147483647 h 74"/>
              <a:gd name="T86" fmla="*/ 2147483647 w 60"/>
              <a:gd name="T87" fmla="*/ 2147483647 h 74"/>
              <a:gd name="T88" fmla="*/ 2147483647 w 60"/>
              <a:gd name="T89" fmla="*/ 2147483647 h 74"/>
              <a:gd name="T90" fmla="*/ 2147483647 w 60"/>
              <a:gd name="T91" fmla="*/ 2147483647 h 74"/>
              <a:gd name="T92" fmla="*/ 2147483647 w 60"/>
              <a:gd name="T93" fmla="*/ 2147483647 h 74"/>
              <a:gd name="T94" fmla="*/ 2147483647 w 60"/>
              <a:gd name="T95" fmla="*/ 2147483647 h 74"/>
              <a:gd name="T96" fmla="*/ 2147483647 w 60"/>
              <a:gd name="T97" fmla="*/ 2147483647 h 7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60" h="74">
                <a:moveTo>
                  <a:pt x="44" y="38"/>
                </a:moveTo>
                <a:lnTo>
                  <a:pt x="44" y="38"/>
                </a:lnTo>
                <a:lnTo>
                  <a:pt x="48" y="36"/>
                </a:lnTo>
                <a:lnTo>
                  <a:pt x="54" y="32"/>
                </a:lnTo>
                <a:lnTo>
                  <a:pt x="58" y="26"/>
                </a:lnTo>
                <a:lnTo>
                  <a:pt x="58" y="18"/>
                </a:lnTo>
                <a:lnTo>
                  <a:pt x="56" y="10"/>
                </a:lnTo>
                <a:lnTo>
                  <a:pt x="50" y="4"/>
                </a:lnTo>
                <a:lnTo>
                  <a:pt x="42" y="0"/>
                </a:lnTo>
                <a:lnTo>
                  <a:pt x="34" y="0"/>
                </a:lnTo>
                <a:lnTo>
                  <a:pt x="0" y="0"/>
                </a:lnTo>
                <a:lnTo>
                  <a:pt x="0" y="74"/>
                </a:lnTo>
                <a:lnTo>
                  <a:pt x="14" y="74"/>
                </a:lnTo>
                <a:lnTo>
                  <a:pt x="14" y="44"/>
                </a:lnTo>
                <a:lnTo>
                  <a:pt x="34" y="44"/>
                </a:lnTo>
                <a:lnTo>
                  <a:pt x="38" y="46"/>
                </a:lnTo>
                <a:lnTo>
                  <a:pt x="40" y="48"/>
                </a:lnTo>
                <a:lnTo>
                  <a:pt x="42" y="60"/>
                </a:lnTo>
                <a:lnTo>
                  <a:pt x="44" y="70"/>
                </a:lnTo>
                <a:lnTo>
                  <a:pt x="44" y="72"/>
                </a:lnTo>
                <a:lnTo>
                  <a:pt x="44" y="74"/>
                </a:lnTo>
                <a:lnTo>
                  <a:pt x="60" y="74"/>
                </a:lnTo>
                <a:lnTo>
                  <a:pt x="58" y="64"/>
                </a:lnTo>
                <a:lnTo>
                  <a:pt x="56" y="52"/>
                </a:lnTo>
                <a:lnTo>
                  <a:pt x="54" y="48"/>
                </a:lnTo>
                <a:lnTo>
                  <a:pt x="52" y="44"/>
                </a:lnTo>
                <a:lnTo>
                  <a:pt x="48" y="40"/>
                </a:lnTo>
                <a:lnTo>
                  <a:pt x="44" y="38"/>
                </a:lnTo>
                <a:close/>
                <a:moveTo>
                  <a:pt x="36" y="30"/>
                </a:moveTo>
                <a:lnTo>
                  <a:pt x="36" y="30"/>
                </a:lnTo>
                <a:lnTo>
                  <a:pt x="14" y="30"/>
                </a:lnTo>
                <a:lnTo>
                  <a:pt x="14" y="12"/>
                </a:lnTo>
                <a:lnTo>
                  <a:pt x="34" y="12"/>
                </a:lnTo>
                <a:lnTo>
                  <a:pt x="40" y="14"/>
                </a:lnTo>
                <a:lnTo>
                  <a:pt x="42" y="16"/>
                </a:lnTo>
                <a:lnTo>
                  <a:pt x="42" y="20"/>
                </a:lnTo>
                <a:lnTo>
                  <a:pt x="40" y="28"/>
                </a:lnTo>
                <a:lnTo>
                  <a:pt x="38" y="30"/>
                </a:lnTo>
                <a:lnTo>
                  <a:pt x="36"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98" name="Freeform 428"/>
          <p:cNvSpPr>
            <a:spLocks/>
          </p:cNvSpPr>
          <p:nvPr/>
        </p:nvSpPr>
        <p:spPr bwMode="gray">
          <a:xfrm>
            <a:off x="8482013" y="738188"/>
            <a:ext cx="46037" cy="53975"/>
          </a:xfrm>
          <a:custGeom>
            <a:avLst/>
            <a:gdLst>
              <a:gd name="T0" fmla="*/ 2147483647 w 66"/>
              <a:gd name="T1" fmla="*/ 2147483647 h 76"/>
              <a:gd name="T2" fmla="*/ 0 w 66"/>
              <a:gd name="T3" fmla="*/ 0 h 76"/>
              <a:gd name="T4" fmla="*/ 2147483647 w 66"/>
              <a:gd name="T5" fmla="*/ 0 h 76"/>
              <a:gd name="T6" fmla="*/ 2147483647 w 66"/>
              <a:gd name="T7" fmla="*/ 0 h 76"/>
              <a:gd name="T8" fmla="*/ 2147483647 w 66"/>
              <a:gd name="T9" fmla="*/ 2147483647 h 76"/>
              <a:gd name="T10" fmla="*/ 2147483647 w 66"/>
              <a:gd name="T11" fmla="*/ 2147483647 h 76"/>
              <a:gd name="T12" fmla="*/ 2147483647 w 66"/>
              <a:gd name="T13" fmla="*/ 2147483647 h 76"/>
              <a:gd name="T14" fmla="*/ 2147483647 w 66"/>
              <a:gd name="T15" fmla="*/ 2147483647 h 76"/>
              <a:gd name="T16" fmla="*/ 2147483647 w 66"/>
              <a:gd name="T17" fmla="*/ 0 h 76"/>
              <a:gd name="T18" fmla="*/ 2147483647 w 66"/>
              <a:gd name="T19" fmla="*/ 0 h 76"/>
              <a:gd name="T20" fmla="*/ 2147483647 w 66"/>
              <a:gd name="T21" fmla="*/ 2147483647 h 76"/>
              <a:gd name="T22" fmla="*/ 2147483647 w 66"/>
              <a:gd name="T23" fmla="*/ 2147483647 h 76"/>
              <a:gd name="T24" fmla="*/ 2147483647 w 66"/>
              <a:gd name="T25" fmla="*/ 2147483647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76">
                <a:moveTo>
                  <a:pt x="26" y="76"/>
                </a:moveTo>
                <a:lnTo>
                  <a:pt x="0" y="0"/>
                </a:lnTo>
                <a:lnTo>
                  <a:pt x="16" y="0"/>
                </a:lnTo>
                <a:lnTo>
                  <a:pt x="24" y="30"/>
                </a:lnTo>
                <a:lnTo>
                  <a:pt x="32" y="56"/>
                </a:lnTo>
                <a:lnTo>
                  <a:pt x="42" y="30"/>
                </a:lnTo>
                <a:lnTo>
                  <a:pt x="50" y="0"/>
                </a:lnTo>
                <a:lnTo>
                  <a:pt x="66" y="0"/>
                </a:lnTo>
                <a:lnTo>
                  <a:pt x="40" y="76"/>
                </a:lnTo>
                <a:lnTo>
                  <a:pt x="26" y="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99" name="Freeform 429"/>
          <p:cNvSpPr>
            <a:spLocks/>
          </p:cNvSpPr>
          <p:nvPr/>
        </p:nvSpPr>
        <p:spPr bwMode="gray">
          <a:xfrm>
            <a:off x="8559800" y="738188"/>
            <a:ext cx="39688" cy="53975"/>
          </a:xfrm>
          <a:custGeom>
            <a:avLst/>
            <a:gdLst>
              <a:gd name="T0" fmla="*/ 2147483647 w 56"/>
              <a:gd name="T1" fmla="*/ 2147483647 h 76"/>
              <a:gd name="T2" fmla="*/ 2147483647 w 56"/>
              <a:gd name="T3" fmla="*/ 2147483647 h 76"/>
              <a:gd name="T4" fmla="*/ 2147483647 w 56"/>
              <a:gd name="T5" fmla="*/ 2147483647 h 76"/>
              <a:gd name="T6" fmla="*/ 2147483647 w 56"/>
              <a:gd name="T7" fmla="*/ 2147483647 h 76"/>
              <a:gd name="T8" fmla="*/ 2147483647 w 56"/>
              <a:gd name="T9" fmla="*/ 0 h 76"/>
              <a:gd name="T10" fmla="*/ 0 w 56"/>
              <a:gd name="T11" fmla="*/ 0 h 76"/>
              <a:gd name="T12" fmla="*/ 0 w 56"/>
              <a:gd name="T13" fmla="*/ 2147483647 h 76"/>
              <a:gd name="T14" fmla="*/ 2147483647 w 56"/>
              <a:gd name="T15" fmla="*/ 2147483647 h 76"/>
              <a:gd name="T16" fmla="*/ 2147483647 w 56"/>
              <a:gd name="T17" fmla="*/ 2147483647 h 76"/>
              <a:gd name="T18" fmla="*/ 2147483647 w 56"/>
              <a:gd name="T19" fmla="*/ 2147483647 h 76"/>
              <a:gd name="T20" fmla="*/ 2147483647 w 56"/>
              <a:gd name="T21" fmla="*/ 2147483647 h 76"/>
              <a:gd name="T22" fmla="*/ 2147483647 w 56"/>
              <a:gd name="T23" fmla="*/ 2147483647 h 76"/>
              <a:gd name="T24" fmla="*/ 2147483647 w 56"/>
              <a:gd name="T25" fmla="*/ 2147483647 h 76"/>
              <a:gd name="T26" fmla="*/ 2147483647 w 56"/>
              <a:gd name="T27" fmla="*/ 2147483647 h 7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6" h="76">
                <a:moveTo>
                  <a:pt x="50" y="28"/>
                </a:moveTo>
                <a:lnTo>
                  <a:pt x="16" y="28"/>
                </a:lnTo>
                <a:lnTo>
                  <a:pt x="16" y="12"/>
                </a:lnTo>
                <a:lnTo>
                  <a:pt x="56" y="12"/>
                </a:lnTo>
                <a:lnTo>
                  <a:pt x="56" y="0"/>
                </a:lnTo>
                <a:lnTo>
                  <a:pt x="0" y="0"/>
                </a:lnTo>
                <a:lnTo>
                  <a:pt x="0" y="76"/>
                </a:lnTo>
                <a:lnTo>
                  <a:pt x="56" y="76"/>
                </a:lnTo>
                <a:lnTo>
                  <a:pt x="56" y="62"/>
                </a:lnTo>
                <a:lnTo>
                  <a:pt x="16" y="62"/>
                </a:lnTo>
                <a:lnTo>
                  <a:pt x="16" y="42"/>
                </a:lnTo>
                <a:lnTo>
                  <a:pt x="50" y="42"/>
                </a:lnTo>
                <a:lnTo>
                  <a:pt x="50" y="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0" name="Freeform 430"/>
          <p:cNvSpPr>
            <a:spLocks/>
          </p:cNvSpPr>
          <p:nvPr/>
        </p:nvSpPr>
        <p:spPr bwMode="gray">
          <a:xfrm>
            <a:off x="8720138" y="738188"/>
            <a:ext cx="9525" cy="53975"/>
          </a:xfrm>
          <a:custGeom>
            <a:avLst/>
            <a:gdLst>
              <a:gd name="T0" fmla="*/ 2147483647 w 14"/>
              <a:gd name="T1" fmla="*/ 0 h 76"/>
              <a:gd name="T2" fmla="*/ 2147483647 w 14"/>
              <a:gd name="T3" fmla="*/ 2147483647 h 76"/>
              <a:gd name="T4" fmla="*/ 0 w 14"/>
              <a:gd name="T5" fmla="*/ 2147483647 h 76"/>
              <a:gd name="T6" fmla="*/ 0 w 14"/>
              <a:gd name="T7" fmla="*/ 0 h 76"/>
              <a:gd name="T8" fmla="*/ 2147483647 w 14"/>
              <a:gd name="T9" fmla="*/ 0 h 76"/>
              <a:gd name="T10" fmla="*/ 2147483647 w 14"/>
              <a:gd name="T11" fmla="*/ 0 h 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76">
                <a:moveTo>
                  <a:pt x="14" y="0"/>
                </a:moveTo>
                <a:lnTo>
                  <a:pt x="14" y="76"/>
                </a:lnTo>
                <a:lnTo>
                  <a:pt x="0" y="76"/>
                </a:lnTo>
                <a:lnTo>
                  <a:pt x="0" y="0"/>
                </a:lnTo>
                <a:lnTo>
                  <a:pt x="1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1" name="Freeform 431"/>
          <p:cNvSpPr>
            <a:spLocks/>
          </p:cNvSpPr>
          <p:nvPr/>
        </p:nvSpPr>
        <p:spPr bwMode="gray">
          <a:xfrm>
            <a:off x="8761413" y="738188"/>
            <a:ext cx="42862" cy="53975"/>
          </a:xfrm>
          <a:custGeom>
            <a:avLst/>
            <a:gdLst>
              <a:gd name="T0" fmla="*/ 0 w 60"/>
              <a:gd name="T1" fmla="*/ 2147483647 h 76"/>
              <a:gd name="T2" fmla="*/ 0 w 60"/>
              <a:gd name="T3" fmla="*/ 0 h 76"/>
              <a:gd name="T4" fmla="*/ 2147483647 w 60"/>
              <a:gd name="T5" fmla="*/ 0 h 76"/>
              <a:gd name="T6" fmla="*/ 2147483647 w 60"/>
              <a:gd name="T7" fmla="*/ 2147483647 h 76"/>
              <a:gd name="T8" fmla="*/ 2147483647 w 60"/>
              <a:gd name="T9" fmla="*/ 2147483647 h 76"/>
              <a:gd name="T10" fmla="*/ 2147483647 w 60"/>
              <a:gd name="T11" fmla="*/ 2147483647 h 76"/>
              <a:gd name="T12" fmla="*/ 2147483647 w 60"/>
              <a:gd name="T13" fmla="*/ 2147483647 h 76"/>
              <a:gd name="T14" fmla="*/ 2147483647 w 60"/>
              <a:gd name="T15" fmla="*/ 2147483647 h 76"/>
              <a:gd name="T16" fmla="*/ 0 w 60"/>
              <a:gd name="T17" fmla="*/ 2147483647 h 76"/>
              <a:gd name="T18" fmla="*/ 0 w 60"/>
              <a:gd name="T19" fmla="*/ 2147483647 h 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0" h="76">
                <a:moveTo>
                  <a:pt x="0" y="14"/>
                </a:moveTo>
                <a:lnTo>
                  <a:pt x="0" y="0"/>
                </a:lnTo>
                <a:lnTo>
                  <a:pt x="60" y="0"/>
                </a:lnTo>
                <a:lnTo>
                  <a:pt x="60" y="14"/>
                </a:lnTo>
                <a:lnTo>
                  <a:pt x="38" y="14"/>
                </a:lnTo>
                <a:lnTo>
                  <a:pt x="38" y="76"/>
                </a:lnTo>
                <a:lnTo>
                  <a:pt x="22" y="76"/>
                </a:lnTo>
                <a:lnTo>
                  <a:pt x="22" y="14"/>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2" name="Freeform 432"/>
          <p:cNvSpPr>
            <a:spLocks noEditPoints="1"/>
          </p:cNvSpPr>
          <p:nvPr/>
        </p:nvSpPr>
        <p:spPr bwMode="gray">
          <a:xfrm>
            <a:off x="8826500" y="738188"/>
            <a:ext cx="49213" cy="53975"/>
          </a:xfrm>
          <a:custGeom>
            <a:avLst/>
            <a:gdLst>
              <a:gd name="T0" fmla="*/ 2147483647 w 70"/>
              <a:gd name="T1" fmla="*/ 0 h 76"/>
              <a:gd name="T2" fmla="*/ 2147483647 w 70"/>
              <a:gd name="T3" fmla="*/ 0 h 76"/>
              <a:gd name="T4" fmla="*/ 0 w 70"/>
              <a:gd name="T5" fmla="*/ 2147483647 h 76"/>
              <a:gd name="T6" fmla="*/ 2147483647 w 70"/>
              <a:gd name="T7" fmla="*/ 2147483647 h 76"/>
              <a:gd name="T8" fmla="*/ 2147483647 w 70"/>
              <a:gd name="T9" fmla="*/ 2147483647 h 76"/>
              <a:gd name="T10" fmla="*/ 2147483647 w 70"/>
              <a:gd name="T11" fmla="*/ 2147483647 h 76"/>
              <a:gd name="T12" fmla="*/ 2147483647 w 70"/>
              <a:gd name="T13" fmla="*/ 2147483647 h 76"/>
              <a:gd name="T14" fmla="*/ 2147483647 w 70"/>
              <a:gd name="T15" fmla="*/ 2147483647 h 76"/>
              <a:gd name="T16" fmla="*/ 2147483647 w 70"/>
              <a:gd name="T17" fmla="*/ 0 h 76"/>
              <a:gd name="T18" fmla="*/ 2147483647 w 70"/>
              <a:gd name="T19" fmla="*/ 0 h 76"/>
              <a:gd name="T20" fmla="*/ 2147483647 w 70"/>
              <a:gd name="T21" fmla="*/ 2147483647 h 76"/>
              <a:gd name="T22" fmla="*/ 2147483647 w 70"/>
              <a:gd name="T23" fmla="*/ 2147483647 h 76"/>
              <a:gd name="T24" fmla="*/ 2147483647 w 70"/>
              <a:gd name="T25" fmla="*/ 2147483647 h 76"/>
              <a:gd name="T26" fmla="*/ 2147483647 w 70"/>
              <a:gd name="T27" fmla="*/ 2147483647 h 76"/>
              <a:gd name="T28" fmla="*/ 2147483647 w 70"/>
              <a:gd name="T29" fmla="*/ 2147483647 h 76"/>
              <a:gd name="T30" fmla="*/ 2147483647 w 70"/>
              <a:gd name="T31" fmla="*/ 2147483647 h 76"/>
              <a:gd name="T32" fmla="*/ 2147483647 w 70"/>
              <a:gd name="T33" fmla="*/ 2147483647 h 76"/>
              <a:gd name="T34" fmla="*/ 2147483647 w 70"/>
              <a:gd name="T35" fmla="*/ 2147483647 h 76"/>
              <a:gd name="T36" fmla="*/ 2147483647 w 70"/>
              <a:gd name="T37" fmla="*/ 2147483647 h 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76">
                <a:moveTo>
                  <a:pt x="44" y="0"/>
                </a:moveTo>
                <a:lnTo>
                  <a:pt x="26" y="0"/>
                </a:lnTo>
                <a:lnTo>
                  <a:pt x="0" y="76"/>
                </a:lnTo>
                <a:lnTo>
                  <a:pt x="16" y="76"/>
                </a:lnTo>
                <a:lnTo>
                  <a:pt x="22" y="58"/>
                </a:lnTo>
                <a:lnTo>
                  <a:pt x="48" y="58"/>
                </a:lnTo>
                <a:lnTo>
                  <a:pt x="54" y="76"/>
                </a:lnTo>
                <a:lnTo>
                  <a:pt x="70" y="76"/>
                </a:lnTo>
                <a:lnTo>
                  <a:pt x="44" y="0"/>
                </a:lnTo>
                <a:close/>
                <a:moveTo>
                  <a:pt x="26" y="46"/>
                </a:moveTo>
                <a:lnTo>
                  <a:pt x="34" y="16"/>
                </a:lnTo>
                <a:lnTo>
                  <a:pt x="34" y="14"/>
                </a:lnTo>
                <a:lnTo>
                  <a:pt x="36" y="16"/>
                </a:lnTo>
                <a:lnTo>
                  <a:pt x="36" y="14"/>
                </a:lnTo>
                <a:lnTo>
                  <a:pt x="36" y="16"/>
                </a:lnTo>
                <a:lnTo>
                  <a:pt x="44" y="46"/>
                </a:lnTo>
                <a:lnTo>
                  <a:pt x="26" y="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3" name="Freeform 433"/>
          <p:cNvSpPr>
            <a:spLocks noEditPoints="1"/>
          </p:cNvSpPr>
          <p:nvPr/>
        </p:nvSpPr>
        <p:spPr bwMode="gray">
          <a:xfrm>
            <a:off x="8637588" y="738188"/>
            <a:ext cx="42862" cy="52387"/>
          </a:xfrm>
          <a:custGeom>
            <a:avLst/>
            <a:gdLst>
              <a:gd name="T0" fmla="*/ 2147483647 w 60"/>
              <a:gd name="T1" fmla="*/ 2147483647 h 74"/>
              <a:gd name="T2" fmla="*/ 2147483647 w 60"/>
              <a:gd name="T3" fmla="*/ 2147483647 h 74"/>
              <a:gd name="T4" fmla="*/ 2147483647 w 60"/>
              <a:gd name="T5" fmla="*/ 2147483647 h 74"/>
              <a:gd name="T6" fmla="*/ 2147483647 w 60"/>
              <a:gd name="T7" fmla="*/ 2147483647 h 74"/>
              <a:gd name="T8" fmla="*/ 2147483647 w 60"/>
              <a:gd name="T9" fmla="*/ 2147483647 h 74"/>
              <a:gd name="T10" fmla="*/ 2147483647 w 60"/>
              <a:gd name="T11" fmla="*/ 2147483647 h 74"/>
              <a:gd name="T12" fmla="*/ 2147483647 w 60"/>
              <a:gd name="T13" fmla="*/ 2147483647 h 74"/>
              <a:gd name="T14" fmla="*/ 2147483647 w 60"/>
              <a:gd name="T15" fmla="*/ 2147483647 h 74"/>
              <a:gd name="T16" fmla="*/ 2147483647 w 60"/>
              <a:gd name="T17" fmla="*/ 2147483647 h 74"/>
              <a:gd name="T18" fmla="*/ 2147483647 w 60"/>
              <a:gd name="T19" fmla="*/ 2147483647 h 74"/>
              <a:gd name="T20" fmla="*/ 2147483647 w 60"/>
              <a:gd name="T21" fmla="*/ 0 h 74"/>
              <a:gd name="T22" fmla="*/ 2147483647 w 60"/>
              <a:gd name="T23" fmla="*/ 0 h 74"/>
              <a:gd name="T24" fmla="*/ 0 w 60"/>
              <a:gd name="T25" fmla="*/ 0 h 74"/>
              <a:gd name="T26" fmla="*/ 0 w 60"/>
              <a:gd name="T27" fmla="*/ 2147483647 h 74"/>
              <a:gd name="T28" fmla="*/ 2147483647 w 60"/>
              <a:gd name="T29" fmla="*/ 2147483647 h 74"/>
              <a:gd name="T30" fmla="*/ 2147483647 w 60"/>
              <a:gd name="T31" fmla="*/ 2147483647 h 74"/>
              <a:gd name="T32" fmla="*/ 2147483647 w 60"/>
              <a:gd name="T33" fmla="*/ 2147483647 h 74"/>
              <a:gd name="T34" fmla="*/ 2147483647 w 60"/>
              <a:gd name="T35" fmla="*/ 2147483647 h 74"/>
              <a:gd name="T36" fmla="*/ 2147483647 w 60"/>
              <a:gd name="T37" fmla="*/ 2147483647 h 74"/>
              <a:gd name="T38" fmla="*/ 2147483647 w 60"/>
              <a:gd name="T39" fmla="*/ 2147483647 h 74"/>
              <a:gd name="T40" fmla="*/ 2147483647 w 60"/>
              <a:gd name="T41" fmla="*/ 2147483647 h 74"/>
              <a:gd name="T42" fmla="*/ 2147483647 w 60"/>
              <a:gd name="T43" fmla="*/ 2147483647 h 74"/>
              <a:gd name="T44" fmla="*/ 2147483647 w 60"/>
              <a:gd name="T45" fmla="*/ 2147483647 h 74"/>
              <a:gd name="T46" fmla="*/ 2147483647 w 60"/>
              <a:gd name="T47" fmla="*/ 2147483647 h 74"/>
              <a:gd name="T48" fmla="*/ 2147483647 w 60"/>
              <a:gd name="T49" fmla="*/ 2147483647 h 74"/>
              <a:gd name="T50" fmla="*/ 2147483647 w 60"/>
              <a:gd name="T51" fmla="*/ 2147483647 h 74"/>
              <a:gd name="T52" fmla="*/ 2147483647 w 60"/>
              <a:gd name="T53" fmla="*/ 2147483647 h 74"/>
              <a:gd name="T54" fmla="*/ 2147483647 w 60"/>
              <a:gd name="T55" fmla="*/ 2147483647 h 74"/>
              <a:gd name="T56" fmla="*/ 2147483647 w 60"/>
              <a:gd name="T57" fmla="*/ 2147483647 h 74"/>
              <a:gd name="T58" fmla="*/ 2147483647 w 60"/>
              <a:gd name="T59" fmla="*/ 2147483647 h 74"/>
              <a:gd name="T60" fmla="*/ 2147483647 w 60"/>
              <a:gd name="T61" fmla="*/ 2147483647 h 74"/>
              <a:gd name="T62" fmla="*/ 2147483647 w 60"/>
              <a:gd name="T63" fmla="*/ 2147483647 h 74"/>
              <a:gd name="T64" fmla="*/ 2147483647 w 60"/>
              <a:gd name="T65" fmla="*/ 2147483647 h 74"/>
              <a:gd name="T66" fmla="*/ 2147483647 w 60"/>
              <a:gd name="T67" fmla="*/ 2147483647 h 74"/>
              <a:gd name="T68" fmla="*/ 2147483647 w 60"/>
              <a:gd name="T69" fmla="*/ 2147483647 h 74"/>
              <a:gd name="T70" fmla="*/ 2147483647 w 60"/>
              <a:gd name="T71" fmla="*/ 2147483647 h 74"/>
              <a:gd name="T72" fmla="*/ 2147483647 w 60"/>
              <a:gd name="T73" fmla="*/ 2147483647 h 74"/>
              <a:gd name="T74" fmla="*/ 2147483647 w 60"/>
              <a:gd name="T75" fmla="*/ 2147483647 h 74"/>
              <a:gd name="T76" fmla="*/ 2147483647 w 60"/>
              <a:gd name="T77" fmla="*/ 2147483647 h 74"/>
              <a:gd name="T78" fmla="*/ 2147483647 w 60"/>
              <a:gd name="T79" fmla="*/ 2147483647 h 74"/>
              <a:gd name="T80" fmla="*/ 2147483647 w 60"/>
              <a:gd name="T81" fmla="*/ 2147483647 h 74"/>
              <a:gd name="T82" fmla="*/ 2147483647 w 60"/>
              <a:gd name="T83" fmla="*/ 2147483647 h 74"/>
              <a:gd name="T84" fmla="*/ 2147483647 w 60"/>
              <a:gd name="T85" fmla="*/ 2147483647 h 74"/>
              <a:gd name="T86" fmla="*/ 2147483647 w 60"/>
              <a:gd name="T87" fmla="*/ 2147483647 h 74"/>
              <a:gd name="T88" fmla="*/ 2147483647 w 60"/>
              <a:gd name="T89" fmla="*/ 2147483647 h 74"/>
              <a:gd name="T90" fmla="*/ 2147483647 w 60"/>
              <a:gd name="T91" fmla="*/ 2147483647 h 74"/>
              <a:gd name="T92" fmla="*/ 2147483647 w 60"/>
              <a:gd name="T93" fmla="*/ 2147483647 h 74"/>
              <a:gd name="T94" fmla="*/ 2147483647 w 60"/>
              <a:gd name="T95" fmla="*/ 2147483647 h 74"/>
              <a:gd name="T96" fmla="*/ 2147483647 w 60"/>
              <a:gd name="T97" fmla="*/ 2147483647 h 7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60" h="74">
                <a:moveTo>
                  <a:pt x="44" y="38"/>
                </a:moveTo>
                <a:lnTo>
                  <a:pt x="44" y="38"/>
                </a:lnTo>
                <a:lnTo>
                  <a:pt x="50" y="36"/>
                </a:lnTo>
                <a:lnTo>
                  <a:pt x="54" y="32"/>
                </a:lnTo>
                <a:lnTo>
                  <a:pt x="58" y="28"/>
                </a:lnTo>
                <a:lnTo>
                  <a:pt x="60" y="18"/>
                </a:lnTo>
                <a:lnTo>
                  <a:pt x="56" y="10"/>
                </a:lnTo>
                <a:lnTo>
                  <a:pt x="52" y="4"/>
                </a:lnTo>
                <a:lnTo>
                  <a:pt x="44" y="2"/>
                </a:lnTo>
                <a:lnTo>
                  <a:pt x="36" y="0"/>
                </a:lnTo>
                <a:lnTo>
                  <a:pt x="0" y="0"/>
                </a:lnTo>
                <a:lnTo>
                  <a:pt x="0" y="74"/>
                </a:lnTo>
                <a:lnTo>
                  <a:pt x="16" y="74"/>
                </a:lnTo>
                <a:lnTo>
                  <a:pt x="16" y="44"/>
                </a:lnTo>
                <a:lnTo>
                  <a:pt x="34" y="44"/>
                </a:lnTo>
                <a:lnTo>
                  <a:pt x="38" y="46"/>
                </a:lnTo>
                <a:lnTo>
                  <a:pt x="40" y="50"/>
                </a:lnTo>
                <a:lnTo>
                  <a:pt x="44" y="60"/>
                </a:lnTo>
                <a:lnTo>
                  <a:pt x="44" y="70"/>
                </a:lnTo>
                <a:lnTo>
                  <a:pt x="44" y="74"/>
                </a:lnTo>
                <a:lnTo>
                  <a:pt x="46" y="74"/>
                </a:lnTo>
                <a:lnTo>
                  <a:pt x="60" y="74"/>
                </a:lnTo>
                <a:lnTo>
                  <a:pt x="58" y="64"/>
                </a:lnTo>
                <a:lnTo>
                  <a:pt x="58" y="54"/>
                </a:lnTo>
                <a:lnTo>
                  <a:pt x="56" y="48"/>
                </a:lnTo>
                <a:lnTo>
                  <a:pt x="54" y="44"/>
                </a:lnTo>
                <a:lnTo>
                  <a:pt x="50" y="40"/>
                </a:lnTo>
                <a:lnTo>
                  <a:pt x="44" y="38"/>
                </a:lnTo>
                <a:close/>
                <a:moveTo>
                  <a:pt x="36" y="32"/>
                </a:moveTo>
                <a:lnTo>
                  <a:pt x="36" y="32"/>
                </a:lnTo>
                <a:lnTo>
                  <a:pt x="16" y="32"/>
                </a:lnTo>
                <a:lnTo>
                  <a:pt x="16" y="12"/>
                </a:lnTo>
                <a:lnTo>
                  <a:pt x="36" y="12"/>
                </a:lnTo>
                <a:lnTo>
                  <a:pt x="42" y="16"/>
                </a:lnTo>
                <a:lnTo>
                  <a:pt x="44" y="18"/>
                </a:lnTo>
                <a:lnTo>
                  <a:pt x="44" y="22"/>
                </a:lnTo>
                <a:lnTo>
                  <a:pt x="42" y="28"/>
                </a:lnTo>
                <a:lnTo>
                  <a:pt x="40" y="30"/>
                </a:lnTo>
                <a:lnTo>
                  <a:pt x="36"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4" name="Freeform 434"/>
          <p:cNvSpPr>
            <a:spLocks/>
          </p:cNvSpPr>
          <p:nvPr/>
        </p:nvSpPr>
        <p:spPr bwMode="gray">
          <a:xfrm>
            <a:off x="8901113" y="736600"/>
            <a:ext cx="44450" cy="55563"/>
          </a:xfrm>
          <a:custGeom>
            <a:avLst/>
            <a:gdLst>
              <a:gd name="T0" fmla="*/ 0 w 64"/>
              <a:gd name="T1" fmla="*/ 2147483647 h 78"/>
              <a:gd name="T2" fmla="*/ 2147483647 w 64"/>
              <a:gd name="T3" fmla="*/ 2147483647 h 78"/>
              <a:gd name="T4" fmla="*/ 2147483647 w 64"/>
              <a:gd name="T5" fmla="*/ 2147483647 h 78"/>
              <a:gd name="T6" fmla="*/ 2147483647 w 64"/>
              <a:gd name="T7" fmla="*/ 2147483647 h 78"/>
              <a:gd name="T8" fmla="*/ 2147483647 w 64"/>
              <a:gd name="T9" fmla="*/ 2147483647 h 78"/>
              <a:gd name="T10" fmla="*/ 2147483647 w 64"/>
              <a:gd name="T11" fmla="*/ 2147483647 h 78"/>
              <a:gd name="T12" fmla="*/ 2147483647 w 64"/>
              <a:gd name="T13" fmla="*/ 2147483647 h 78"/>
              <a:gd name="T14" fmla="*/ 2147483647 w 64"/>
              <a:gd name="T15" fmla="*/ 2147483647 h 78"/>
              <a:gd name="T16" fmla="*/ 2147483647 w 64"/>
              <a:gd name="T17" fmla="*/ 2147483647 h 78"/>
              <a:gd name="T18" fmla="*/ 2147483647 w 64"/>
              <a:gd name="T19" fmla="*/ 2147483647 h 78"/>
              <a:gd name="T20" fmla="*/ 2147483647 w 64"/>
              <a:gd name="T21" fmla="*/ 2147483647 h 78"/>
              <a:gd name="T22" fmla="*/ 2147483647 w 64"/>
              <a:gd name="T23" fmla="*/ 2147483647 h 78"/>
              <a:gd name="T24" fmla="*/ 2147483647 w 64"/>
              <a:gd name="T25" fmla="*/ 2147483647 h 78"/>
              <a:gd name="T26" fmla="*/ 2147483647 w 64"/>
              <a:gd name="T27" fmla="*/ 2147483647 h 78"/>
              <a:gd name="T28" fmla="*/ 2147483647 w 64"/>
              <a:gd name="T29" fmla="*/ 2147483647 h 78"/>
              <a:gd name="T30" fmla="*/ 2147483647 w 64"/>
              <a:gd name="T31" fmla="*/ 2147483647 h 78"/>
              <a:gd name="T32" fmla="*/ 2147483647 w 64"/>
              <a:gd name="T33" fmla="*/ 2147483647 h 78"/>
              <a:gd name="T34" fmla="*/ 2147483647 w 64"/>
              <a:gd name="T35" fmla="*/ 2147483647 h 78"/>
              <a:gd name="T36" fmla="*/ 2147483647 w 64"/>
              <a:gd name="T37" fmla="*/ 2147483647 h 78"/>
              <a:gd name="T38" fmla="*/ 2147483647 w 64"/>
              <a:gd name="T39" fmla="*/ 0 h 78"/>
              <a:gd name="T40" fmla="*/ 2147483647 w 64"/>
              <a:gd name="T41" fmla="*/ 0 h 78"/>
              <a:gd name="T42" fmla="*/ 2147483647 w 64"/>
              <a:gd name="T43" fmla="*/ 2147483647 h 78"/>
              <a:gd name="T44" fmla="*/ 2147483647 w 64"/>
              <a:gd name="T45" fmla="*/ 2147483647 h 78"/>
              <a:gd name="T46" fmla="*/ 2147483647 w 64"/>
              <a:gd name="T47" fmla="*/ 2147483647 h 78"/>
              <a:gd name="T48" fmla="*/ 2147483647 w 64"/>
              <a:gd name="T49" fmla="*/ 2147483647 h 78"/>
              <a:gd name="T50" fmla="*/ 2147483647 w 64"/>
              <a:gd name="T51" fmla="*/ 2147483647 h 78"/>
              <a:gd name="T52" fmla="*/ 2147483647 w 64"/>
              <a:gd name="T53" fmla="*/ 2147483647 h 78"/>
              <a:gd name="T54" fmla="*/ 2147483647 w 64"/>
              <a:gd name="T55" fmla="*/ 2147483647 h 78"/>
              <a:gd name="T56" fmla="*/ 2147483647 w 64"/>
              <a:gd name="T57" fmla="*/ 2147483647 h 78"/>
              <a:gd name="T58" fmla="*/ 2147483647 w 64"/>
              <a:gd name="T59" fmla="*/ 2147483647 h 78"/>
              <a:gd name="T60" fmla="*/ 2147483647 w 64"/>
              <a:gd name="T61" fmla="*/ 2147483647 h 78"/>
              <a:gd name="T62" fmla="*/ 2147483647 w 64"/>
              <a:gd name="T63" fmla="*/ 2147483647 h 78"/>
              <a:gd name="T64" fmla="*/ 0 w 64"/>
              <a:gd name="T65" fmla="*/ 2147483647 h 7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 h="78">
                <a:moveTo>
                  <a:pt x="0" y="54"/>
                </a:moveTo>
                <a:lnTo>
                  <a:pt x="0" y="54"/>
                </a:lnTo>
                <a:lnTo>
                  <a:pt x="2" y="62"/>
                </a:lnTo>
                <a:lnTo>
                  <a:pt x="8" y="70"/>
                </a:lnTo>
                <a:lnTo>
                  <a:pt x="12" y="74"/>
                </a:lnTo>
                <a:lnTo>
                  <a:pt x="18" y="76"/>
                </a:lnTo>
                <a:lnTo>
                  <a:pt x="24" y="78"/>
                </a:lnTo>
                <a:lnTo>
                  <a:pt x="32" y="78"/>
                </a:lnTo>
                <a:lnTo>
                  <a:pt x="46" y="78"/>
                </a:lnTo>
                <a:lnTo>
                  <a:pt x="54" y="72"/>
                </a:lnTo>
                <a:lnTo>
                  <a:pt x="58" y="68"/>
                </a:lnTo>
                <a:lnTo>
                  <a:pt x="62" y="64"/>
                </a:lnTo>
                <a:lnTo>
                  <a:pt x="64" y="60"/>
                </a:lnTo>
                <a:lnTo>
                  <a:pt x="64" y="54"/>
                </a:lnTo>
                <a:lnTo>
                  <a:pt x="62" y="46"/>
                </a:lnTo>
                <a:lnTo>
                  <a:pt x="56" y="40"/>
                </a:lnTo>
                <a:lnTo>
                  <a:pt x="50" y="36"/>
                </a:lnTo>
                <a:lnTo>
                  <a:pt x="42" y="34"/>
                </a:lnTo>
                <a:lnTo>
                  <a:pt x="26" y="28"/>
                </a:lnTo>
                <a:lnTo>
                  <a:pt x="20" y="26"/>
                </a:lnTo>
                <a:lnTo>
                  <a:pt x="18" y="22"/>
                </a:lnTo>
                <a:lnTo>
                  <a:pt x="20" y="18"/>
                </a:lnTo>
                <a:lnTo>
                  <a:pt x="22" y="14"/>
                </a:lnTo>
                <a:lnTo>
                  <a:pt x="26" y="12"/>
                </a:lnTo>
                <a:lnTo>
                  <a:pt x="34" y="12"/>
                </a:lnTo>
                <a:lnTo>
                  <a:pt x="40" y="12"/>
                </a:lnTo>
                <a:lnTo>
                  <a:pt x="44" y="16"/>
                </a:lnTo>
                <a:lnTo>
                  <a:pt x="46" y="20"/>
                </a:lnTo>
                <a:lnTo>
                  <a:pt x="48" y="24"/>
                </a:lnTo>
                <a:lnTo>
                  <a:pt x="62" y="24"/>
                </a:lnTo>
                <a:lnTo>
                  <a:pt x="62" y="18"/>
                </a:lnTo>
                <a:lnTo>
                  <a:pt x="58" y="10"/>
                </a:lnTo>
                <a:lnTo>
                  <a:pt x="54" y="6"/>
                </a:lnTo>
                <a:lnTo>
                  <a:pt x="48" y="2"/>
                </a:lnTo>
                <a:lnTo>
                  <a:pt x="42" y="0"/>
                </a:lnTo>
                <a:lnTo>
                  <a:pt x="32" y="0"/>
                </a:lnTo>
                <a:lnTo>
                  <a:pt x="20" y="2"/>
                </a:lnTo>
                <a:lnTo>
                  <a:pt x="10" y="8"/>
                </a:lnTo>
                <a:lnTo>
                  <a:pt x="4" y="16"/>
                </a:lnTo>
                <a:lnTo>
                  <a:pt x="4" y="24"/>
                </a:lnTo>
                <a:lnTo>
                  <a:pt x="6" y="32"/>
                </a:lnTo>
                <a:lnTo>
                  <a:pt x="10" y="38"/>
                </a:lnTo>
                <a:lnTo>
                  <a:pt x="18" y="42"/>
                </a:lnTo>
                <a:lnTo>
                  <a:pt x="26" y="44"/>
                </a:lnTo>
                <a:lnTo>
                  <a:pt x="42" y="48"/>
                </a:lnTo>
                <a:lnTo>
                  <a:pt x="46" y="52"/>
                </a:lnTo>
                <a:lnTo>
                  <a:pt x="48" y="56"/>
                </a:lnTo>
                <a:lnTo>
                  <a:pt x="46" y="62"/>
                </a:lnTo>
                <a:lnTo>
                  <a:pt x="42" y="64"/>
                </a:lnTo>
                <a:lnTo>
                  <a:pt x="38" y="66"/>
                </a:lnTo>
                <a:lnTo>
                  <a:pt x="32" y="66"/>
                </a:lnTo>
                <a:lnTo>
                  <a:pt x="24" y="66"/>
                </a:lnTo>
                <a:lnTo>
                  <a:pt x="20" y="62"/>
                </a:lnTo>
                <a:lnTo>
                  <a:pt x="16" y="58"/>
                </a:lnTo>
                <a:lnTo>
                  <a:pt x="16" y="54"/>
                </a:lnTo>
                <a:lnTo>
                  <a:pt x="0" y="5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5" name="Text Box 435"/>
          <p:cNvSpPr txBox="1">
            <a:spLocks noChangeArrowheads="1"/>
          </p:cNvSpPr>
          <p:nvPr/>
        </p:nvSpPr>
        <p:spPr bwMode="gray">
          <a:xfrm>
            <a:off x="8502650" y="6573838"/>
            <a:ext cx="631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70000"/>
              </a:spcBef>
              <a:spcAft>
                <a:spcPct val="0"/>
              </a:spcAft>
              <a:buChar char="•"/>
              <a:defRPr sz="1600">
                <a:solidFill>
                  <a:schemeClr val="tx1"/>
                </a:solidFill>
                <a:latin typeface="Arial" pitchFamily="34" charset="0"/>
              </a:defRPr>
            </a:lvl6pPr>
            <a:lvl7pPr marL="2971800" indent="-228600" eaLnBrk="0" fontAlgn="base" hangingPunct="0">
              <a:lnSpc>
                <a:spcPct val="90000"/>
              </a:lnSpc>
              <a:spcBef>
                <a:spcPct val="70000"/>
              </a:spcBef>
              <a:spcAft>
                <a:spcPct val="0"/>
              </a:spcAft>
              <a:buChar char="•"/>
              <a:defRPr sz="1600">
                <a:solidFill>
                  <a:schemeClr val="tx1"/>
                </a:solidFill>
                <a:latin typeface="Arial" pitchFamily="34" charset="0"/>
              </a:defRPr>
            </a:lvl7pPr>
            <a:lvl8pPr marL="3429000" indent="-228600" eaLnBrk="0" fontAlgn="base" hangingPunct="0">
              <a:lnSpc>
                <a:spcPct val="90000"/>
              </a:lnSpc>
              <a:spcBef>
                <a:spcPct val="70000"/>
              </a:spcBef>
              <a:spcAft>
                <a:spcPct val="0"/>
              </a:spcAft>
              <a:buChar char="•"/>
              <a:defRPr sz="1600">
                <a:solidFill>
                  <a:schemeClr val="tx1"/>
                </a:solidFill>
                <a:latin typeface="Arial" pitchFamily="34" charset="0"/>
              </a:defRPr>
            </a:lvl8pPr>
            <a:lvl9pPr marL="3886200" indent="-228600" eaLnBrk="0" fontAlgn="base" hangingPunct="0">
              <a:lnSpc>
                <a:spcPct val="90000"/>
              </a:lnSpc>
              <a:spcBef>
                <a:spcPct val="70000"/>
              </a:spcBef>
              <a:spcAft>
                <a:spcPct val="0"/>
              </a:spcAft>
              <a:buChar char="•"/>
              <a:defRPr sz="1600">
                <a:solidFill>
                  <a:schemeClr val="tx1"/>
                </a:solidFill>
                <a:latin typeface="Arial" pitchFamily="34" charset="0"/>
              </a:defRPr>
            </a:lvl9pPr>
          </a:lstStyle>
          <a:p>
            <a:pPr algn="ctr" eaLnBrk="1" hangingPunct="1">
              <a:lnSpc>
                <a:spcPct val="100000"/>
              </a:lnSpc>
              <a:spcBef>
                <a:spcPct val="50000"/>
              </a:spcBef>
              <a:buFontTx/>
              <a:buNone/>
              <a:defRPr/>
            </a:pPr>
            <a:fld id="{F90479F2-5155-4A3C-B1B2-200445563D7B}" type="slidenum">
              <a:rPr lang="en-GB" sz="1200" smtClean="0">
                <a:solidFill>
                  <a:schemeClr val="hlink"/>
                </a:solidFill>
              </a:rPr>
              <a:pPr algn="ctr" eaLnBrk="1" hangingPunct="1">
                <a:lnSpc>
                  <a:spcPct val="100000"/>
                </a:lnSpc>
                <a:spcBef>
                  <a:spcPct val="50000"/>
                </a:spcBef>
                <a:buFontTx/>
                <a:buNone/>
                <a:defRPr/>
              </a:pPr>
              <a:t>‹N°›</a:t>
            </a:fld>
            <a:endParaRPr lang="en-GB" sz="1200" smtClean="0">
              <a:solidFill>
                <a:schemeClr val="hlink"/>
              </a:solidFill>
            </a:endParaRPr>
          </a:p>
        </p:txBody>
      </p:sp>
      <p:sp>
        <p:nvSpPr>
          <p:cNvPr id="1106" name="Rectangle 442"/>
          <p:cNvSpPr>
            <a:spLocks noChangeArrowheads="1"/>
          </p:cNvSpPr>
          <p:nvPr/>
        </p:nvSpPr>
        <p:spPr bwMode="gray">
          <a:xfrm flipH="1">
            <a:off x="682625" y="6550025"/>
            <a:ext cx="8461375" cy="22225"/>
          </a:xfrm>
          <a:prstGeom prst="rect">
            <a:avLst/>
          </a:prstGeom>
          <a:gradFill rotWithShape="1">
            <a:gsLst>
              <a:gs pos="0">
                <a:schemeClr val="hlink"/>
              </a:gs>
              <a:gs pos="100000">
                <a:srgbClr val="F1F0E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07" name="Text Box 447"/>
          <p:cNvSpPr txBox="1">
            <a:spLocks noChangeArrowheads="1"/>
          </p:cNvSpPr>
          <p:nvPr/>
        </p:nvSpPr>
        <p:spPr bwMode="auto">
          <a:xfrm>
            <a:off x="0" y="6581775"/>
            <a:ext cx="914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70000"/>
              </a:spcBef>
              <a:spcAft>
                <a:spcPct val="0"/>
              </a:spcAft>
              <a:buChar char="•"/>
              <a:defRPr sz="1600">
                <a:solidFill>
                  <a:schemeClr val="tx1"/>
                </a:solidFill>
                <a:latin typeface="Arial" pitchFamily="34" charset="0"/>
              </a:defRPr>
            </a:lvl6pPr>
            <a:lvl7pPr marL="2971800" indent="-228600" eaLnBrk="0" fontAlgn="base" hangingPunct="0">
              <a:lnSpc>
                <a:spcPct val="90000"/>
              </a:lnSpc>
              <a:spcBef>
                <a:spcPct val="70000"/>
              </a:spcBef>
              <a:spcAft>
                <a:spcPct val="0"/>
              </a:spcAft>
              <a:buChar char="•"/>
              <a:defRPr sz="1600">
                <a:solidFill>
                  <a:schemeClr val="tx1"/>
                </a:solidFill>
                <a:latin typeface="Arial" pitchFamily="34" charset="0"/>
              </a:defRPr>
            </a:lvl7pPr>
            <a:lvl8pPr marL="3429000" indent="-228600" eaLnBrk="0" fontAlgn="base" hangingPunct="0">
              <a:lnSpc>
                <a:spcPct val="90000"/>
              </a:lnSpc>
              <a:spcBef>
                <a:spcPct val="70000"/>
              </a:spcBef>
              <a:spcAft>
                <a:spcPct val="0"/>
              </a:spcAft>
              <a:buChar char="•"/>
              <a:defRPr sz="1600">
                <a:solidFill>
                  <a:schemeClr val="tx1"/>
                </a:solidFill>
                <a:latin typeface="Arial" pitchFamily="34" charset="0"/>
              </a:defRPr>
            </a:lvl8pPr>
            <a:lvl9pPr marL="3886200" indent="-228600" eaLnBrk="0" fontAlgn="base" hangingPunct="0">
              <a:lnSpc>
                <a:spcPct val="90000"/>
              </a:lnSpc>
              <a:spcBef>
                <a:spcPct val="70000"/>
              </a:spcBef>
              <a:spcAft>
                <a:spcPct val="0"/>
              </a:spcAft>
              <a:buChar char="•"/>
              <a:defRPr sz="1600">
                <a:solidFill>
                  <a:schemeClr val="tx1"/>
                </a:solidFill>
                <a:latin typeface="Arial" pitchFamily="34" charset="0"/>
              </a:defRPr>
            </a:lvl9pPr>
          </a:lstStyle>
          <a:p>
            <a:pPr algn="ctr" eaLnBrk="1" hangingPunct="1">
              <a:lnSpc>
                <a:spcPct val="100000"/>
              </a:lnSpc>
              <a:spcBef>
                <a:spcPct val="50000"/>
              </a:spcBef>
              <a:buFontTx/>
              <a:buNone/>
              <a:defRPr/>
            </a:pPr>
            <a:r>
              <a:rPr lang="en-GB" sz="1000" b="1" dirty="0" err="1" smtClean="0">
                <a:solidFill>
                  <a:schemeClr val="hlink"/>
                </a:solidFill>
              </a:rPr>
              <a:t>Présentation</a:t>
            </a:r>
            <a:r>
              <a:rPr lang="en-GB" sz="1000" b="1" dirty="0" smtClean="0">
                <a:solidFill>
                  <a:schemeClr val="hlink"/>
                </a:solidFill>
              </a:rPr>
              <a:t> Bureau </a:t>
            </a:r>
            <a:r>
              <a:rPr lang="en-GB" sz="1000" b="1" dirty="0" err="1" smtClean="0">
                <a:solidFill>
                  <a:schemeClr val="hlink"/>
                </a:solidFill>
              </a:rPr>
              <a:t>Veritas</a:t>
            </a:r>
            <a:r>
              <a:rPr lang="en-GB" sz="1000" b="1" dirty="0" smtClean="0">
                <a:solidFill>
                  <a:schemeClr val="hlink"/>
                </a:solidFill>
              </a:rPr>
              <a:t> _ </a:t>
            </a:r>
            <a:r>
              <a:rPr lang="en-GB" sz="1000" b="1" dirty="0" err="1" smtClean="0">
                <a:solidFill>
                  <a:schemeClr val="hlink"/>
                </a:solidFill>
              </a:rPr>
              <a:t>Juin</a:t>
            </a:r>
            <a:r>
              <a:rPr lang="en-GB" sz="1000" b="1" dirty="0" smtClean="0">
                <a:solidFill>
                  <a:schemeClr val="hlink"/>
                </a:solidFill>
              </a:rPr>
              <a:t> 2014</a:t>
            </a:r>
          </a:p>
        </p:txBody>
      </p:sp>
      <p:sp>
        <p:nvSpPr>
          <p:cNvPr id="1474" name="Text Box 450"/>
          <p:cNvSpPr txBox="1">
            <a:spLocks noChangeArrowheads="1"/>
          </p:cNvSpPr>
          <p:nvPr/>
        </p:nvSpPr>
        <p:spPr bwMode="gray">
          <a:xfrm>
            <a:off x="271463" y="6623050"/>
            <a:ext cx="1490662"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0"/>
              </a:spcBef>
              <a:defRPr>
                <a:solidFill>
                  <a:schemeClr val="tx1"/>
                </a:solidFill>
                <a:latin typeface="Arial" charset="0"/>
              </a:defRPr>
            </a:lvl1pPr>
            <a:lvl2pPr marL="438150" indent="-174625">
              <a:spcBef>
                <a:spcPct val="0"/>
              </a:spcBef>
              <a:defRPr>
                <a:solidFill>
                  <a:schemeClr val="tx1"/>
                </a:solidFill>
                <a:latin typeface="Arial" charset="0"/>
              </a:defRPr>
            </a:lvl2pPr>
            <a:lvl3pPr marL="860425" indent="-288925">
              <a:spcBef>
                <a:spcPct val="0"/>
              </a:spcBef>
              <a:defRPr>
                <a:solidFill>
                  <a:schemeClr val="tx1"/>
                </a:solidFill>
                <a:latin typeface="Arial" charset="0"/>
              </a:defRPr>
            </a:lvl3pPr>
            <a:lvl4pPr marL="1141413" indent="-279400">
              <a:spcBef>
                <a:spcPct val="0"/>
              </a:spcBef>
              <a:defRPr>
                <a:solidFill>
                  <a:schemeClr val="tx1"/>
                </a:solidFill>
                <a:latin typeface="Arial" charset="0"/>
              </a:defRPr>
            </a:lvl4pPr>
            <a:lvl5pPr marL="1457325" indent="-314325">
              <a:spcBef>
                <a:spcPct val="0"/>
              </a:spcBef>
              <a:defRPr>
                <a:solidFill>
                  <a:schemeClr val="tx1"/>
                </a:solidFill>
                <a:latin typeface="Arial" charset="0"/>
              </a:defRPr>
            </a:lvl5pPr>
            <a:lvl6pPr marL="1914525" indent="-314325" fontAlgn="base">
              <a:spcBef>
                <a:spcPct val="0"/>
              </a:spcBef>
              <a:spcAft>
                <a:spcPct val="0"/>
              </a:spcAft>
              <a:defRPr>
                <a:solidFill>
                  <a:schemeClr val="tx1"/>
                </a:solidFill>
                <a:latin typeface="Arial" charset="0"/>
              </a:defRPr>
            </a:lvl6pPr>
            <a:lvl7pPr marL="2371725" indent="-314325" fontAlgn="base">
              <a:spcBef>
                <a:spcPct val="0"/>
              </a:spcBef>
              <a:spcAft>
                <a:spcPct val="0"/>
              </a:spcAft>
              <a:defRPr>
                <a:solidFill>
                  <a:schemeClr val="tx1"/>
                </a:solidFill>
                <a:latin typeface="Arial" charset="0"/>
              </a:defRPr>
            </a:lvl7pPr>
            <a:lvl8pPr marL="2828925" indent="-314325" fontAlgn="base">
              <a:spcBef>
                <a:spcPct val="0"/>
              </a:spcBef>
              <a:spcAft>
                <a:spcPct val="0"/>
              </a:spcAft>
              <a:defRPr>
                <a:solidFill>
                  <a:schemeClr val="tx1"/>
                </a:solidFill>
                <a:latin typeface="Arial" charset="0"/>
              </a:defRPr>
            </a:lvl8pPr>
            <a:lvl9pPr marL="3286125" indent="-314325" fontAlgn="base">
              <a:spcBef>
                <a:spcPct val="0"/>
              </a:spcBef>
              <a:spcAft>
                <a:spcPct val="0"/>
              </a:spcAft>
              <a:defRPr>
                <a:solidFill>
                  <a:schemeClr val="tx1"/>
                </a:solidFill>
                <a:latin typeface="Arial" charset="0"/>
              </a:defRPr>
            </a:lvl9pPr>
          </a:lstStyle>
          <a:p>
            <a:pPr>
              <a:spcBef>
                <a:spcPct val="70000"/>
              </a:spcBef>
              <a:buFontTx/>
              <a:buNone/>
              <a:defRPr/>
            </a:pPr>
            <a:r>
              <a:rPr lang="en-US" sz="800" smtClean="0">
                <a:solidFill>
                  <a:schemeClr val="bg2"/>
                </a:solidFill>
                <a:cs typeface="Arial" charset="0"/>
              </a:rPr>
              <a:t>© - </a:t>
            </a:r>
            <a:r>
              <a:rPr lang="en-US" sz="800" smtClean="0">
                <a:solidFill>
                  <a:schemeClr val="bg2"/>
                </a:solidFill>
              </a:rPr>
              <a:t>Copyright Bureau Veritas</a:t>
            </a:r>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ransition advClick="0"/>
  <p:timing>
    <p:tnLst>
      <p:par>
        <p:cTn id="1" dur="indefinite" restart="never" nodeType="tmRoot"/>
      </p:par>
    </p:tnLst>
  </p:timing>
  <p:txStyles>
    <p:titleStyle>
      <a:lvl1pPr marL="457200" indent="-457200" algn="l" rtl="0" eaLnBrk="0" fontAlgn="base" hangingPunct="0">
        <a:spcBef>
          <a:spcPct val="0"/>
        </a:spcBef>
        <a:spcAft>
          <a:spcPct val="0"/>
        </a:spcAft>
        <a:defRPr sz="2400" b="1">
          <a:solidFill>
            <a:schemeClr val="hlink"/>
          </a:solidFill>
          <a:latin typeface="+mj-lt"/>
          <a:ea typeface="+mj-ea"/>
          <a:cs typeface="+mj-cs"/>
        </a:defRPr>
      </a:lvl1pPr>
      <a:lvl2pPr marL="457200" indent="-457200" algn="l" rtl="0" eaLnBrk="0" fontAlgn="base" hangingPunct="0">
        <a:spcBef>
          <a:spcPct val="0"/>
        </a:spcBef>
        <a:spcAft>
          <a:spcPct val="0"/>
        </a:spcAft>
        <a:defRPr sz="2400" b="1">
          <a:solidFill>
            <a:schemeClr val="hlink"/>
          </a:solidFill>
          <a:latin typeface="Arial" charset="0"/>
        </a:defRPr>
      </a:lvl2pPr>
      <a:lvl3pPr marL="457200" indent="-457200" algn="l" rtl="0" eaLnBrk="0" fontAlgn="base" hangingPunct="0">
        <a:spcBef>
          <a:spcPct val="0"/>
        </a:spcBef>
        <a:spcAft>
          <a:spcPct val="0"/>
        </a:spcAft>
        <a:defRPr sz="2400" b="1">
          <a:solidFill>
            <a:schemeClr val="hlink"/>
          </a:solidFill>
          <a:latin typeface="Arial" charset="0"/>
        </a:defRPr>
      </a:lvl3pPr>
      <a:lvl4pPr marL="457200" indent="-457200" algn="l" rtl="0" eaLnBrk="0" fontAlgn="base" hangingPunct="0">
        <a:spcBef>
          <a:spcPct val="0"/>
        </a:spcBef>
        <a:spcAft>
          <a:spcPct val="0"/>
        </a:spcAft>
        <a:defRPr sz="2400" b="1">
          <a:solidFill>
            <a:schemeClr val="hlink"/>
          </a:solidFill>
          <a:latin typeface="Arial" charset="0"/>
        </a:defRPr>
      </a:lvl4pPr>
      <a:lvl5pPr marL="457200" indent="-457200" algn="l" rtl="0" eaLnBrk="0" fontAlgn="base" hangingPunct="0">
        <a:spcBef>
          <a:spcPct val="0"/>
        </a:spcBef>
        <a:spcAft>
          <a:spcPct val="0"/>
        </a:spcAft>
        <a:defRPr sz="2400" b="1">
          <a:solidFill>
            <a:schemeClr val="hlink"/>
          </a:solidFill>
          <a:latin typeface="Arial" charset="0"/>
        </a:defRPr>
      </a:lvl5pPr>
      <a:lvl6pPr marL="914400" indent="-457200" algn="l" rtl="0" fontAlgn="base">
        <a:spcBef>
          <a:spcPct val="0"/>
        </a:spcBef>
        <a:spcAft>
          <a:spcPct val="0"/>
        </a:spcAft>
        <a:defRPr sz="2400" b="1">
          <a:solidFill>
            <a:schemeClr val="hlink"/>
          </a:solidFill>
          <a:latin typeface="Arial" charset="0"/>
        </a:defRPr>
      </a:lvl6pPr>
      <a:lvl7pPr marL="1371600" indent="-457200" algn="l" rtl="0" fontAlgn="base">
        <a:spcBef>
          <a:spcPct val="0"/>
        </a:spcBef>
        <a:spcAft>
          <a:spcPct val="0"/>
        </a:spcAft>
        <a:defRPr sz="2400" b="1">
          <a:solidFill>
            <a:schemeClr val="hlink"/>
          </a:solidFill>
          <a:latin typeface="Arial" charset="0"/>
        </a:defRPr>
      </a:lvl7pPr>
      <a:lvl8pPr marL="1828800" indent="-457200" algn="l" rtl="0" fontAlgn="base">
        <a:spcBef>
          <a:spcPct val="0"/>
        </a:spcBef>
        <a:spcAft>
          <a:spcPct val="0"/>
        </a:spcAft>
        <a:defRPr sz="2400" b="1">
          <a:solidFill>
            <a:schemeClr val="hlink"/>
          </a:solidFill>
          <a:latin typeface="Arial" charset="0"/>
        </a:defRPr>
      </a:lvl8pPr>
      <a:lvl9pPr marL="2286000" indent="-457200" algn="l" rtl="0" fontAlgn="base">
        <a:spcBef>
          <a:spcPct val="0"/>
        </a:spcBef>
        <a:spcAft>
          <a:spcPct val="0"/>
        </a:spcAft>
        <a:defRPr sz="2400" b="1">
          <a:solidFill>
            <a:schemeClr val="hlink"/>
          </a:solidFill>
          <a:latin typeface="Arial" charset="0"/>
        </a:defRPr>
      </a:lvl9pPr>
    </p:titleStyle>
    <p:bodyStyle>
      <a:lvl1pPr marL="261938" indent="-261938" algn="l" rtl="0" eaLnBrk="0" fontAlgn="base" hangingPunct="0">
        <a:lnSpc>
          <a:spcPct val="90000"/>
        </a:lnSpc>
        <a:spcBef>
          <a:spcPct val="70000"/>
        </a:spcBef>
        <a:spcAft>
          <a:spcPct val="0"/>
        </a:spcAft>
        <a:buClr>
          <a:schemeClr val="hlink"/>
        </a:buClr>
        <a:buSzPct val="85000"/>
        <a:buFont typeface="Arial" charset="0"/>
        <a:buChar char="►"/>
        <a:defRPr sz="2000">
          <a:solidFill>
            <a:schemeClr val="tx1"/>
          </a:solidFill>
          <a:latin typeface="+mn-lt"/>
          <a:ea typeface="+mn-ea"/>
          <a:cs typeface="+mn-cs"/>
        </a:defRPr>
      </a:lvl1pPr>
      <a:lvl2pPr marL="438150" indent="-174625" algn="l" rtl="0" eaLnBrk="0" fontAlgn="base" hangingPunct="0">
        <a:lnSpc>
          <a:spcPct val="90000"/>
        </a:lnSpc>
        <a:spcBef>
          <a:spcPct val="70000"/>
        </a:spcBef>
        <a:spcAft>
          <a:spcPct val="0"/>
        </a:spcAft>
        <a:buClr>
          <a:schemeClr val="accent1"/>
        </a:buClr>
        <a:buSzPct val="50000"/>
        <a:buFont typeface="Wingdings" pitchFamily="2" charset="2"/>
        <a:buChar char="l"/>
        <a:defRPr>
          <a:solidFill>
            <a:schemeClr val="tx1"/>
          </a:solidFill>
          <a:latin typeface="+mn-lt"/>
        </a:defRPr>
      </a:lvl2pPr>
      <a:lvl3pPr marL="860425" indent="-288925" algn="l" rtl="0" eaLnBrk="0" fontAlgn="base" hangingPunct="0">
        <a:lnSpc>
          <a:spcPct val="90000"/>
        </a:lnSpc>
        <a:spcBef>
          <a:spcPct val="70000"/>
        </a:spcBef>
        <a:spcAft>
          <a:spcPct val="0"/>
        </a:spcAft>
        <a:buChar char="•"/>
        <a:defRPr>
          <a:solidFill>
            <a:schemeClr val="tx1"/>
          </a:solidFill>
          <a:latin typeface="+mn-lt"/>
        </a:defRPr>
      </a:lvl3pPr>
      <a:lvl4pPr marL="1141413" indent="-279400" algn="l" rtl="0" eaLnBrk="0" fontAlgn="base" hangingPunct="0">
        <a:lnSpc>
          <a:spcPct val="90000"/>
        </a:lnSpc>
        <a:spcBef>
          <a:spcPct val="70000"/>
        </a:spcBef>
        <a:spcAft>
          <a:spcPct val="0"/>
        </a:spcAft>
        <a:buChar char="•"/>
        <a:defRPr sz="1600">
          <a:solidFill>
            <a:schemeClr val="tx1"/>
          </a:solidFill>
          <a:latin typeface="+mn-lt"/>
        </a:defRPr>
      </a:lvl4pPr>
      <a:lvl5pPr marL="1457325" indent="-314325" algn="l" rtl="0" eaLnBrk="0" fontAlgn="base" hangingPunct="0">
        <a:lnSpc>
          <a:spcPct val="90000"/>
        </a:lnSpc>
        <a:spcBef>
          <a:spcPct val="70000"/>
        </a:spcBef>
        <a:spcAft>
          <a:spcPct val="0"/>
        </a:spcAft>
        <a:buChar char="•"/>
        <a:defRPr sz="1600">
          <a:solidFill>
            <a:schemeClr val="tx1"/>
          </a:solidFill>
          <a:latin typeface="+mn-lt"/>
        </a:defRPr>
      </a:lvl5pPr>
      <a:lvl6pPr marL="1914525" indent="-314325" algn="l" rtl="0" fontAlgn="base">
        <a:lnSpc>
          <a:spcPct val="90000"/>
        </a:lnSpc>
        <a:spcBef>
          <a:spcPct val="70000"/>
        </a:spcBef>
        <a:spcAft>
          <a:spcPct val="0"/>
        </a:spcAft>
        <a:buChar char="•"/>
        <a:defRPr sz="1600">
          <a:solidFill>
            <a:schemeClr val="tx1"/>
          </a:solidFill>
          <a:latin typeface="+mn-lt"/>
        </a:defRPr>
      </a:lvl6pPr>
      <a:lvl7pPr marL="2371725" indent="-314325" algn="l" rtl="0" fontAlgn="base">
        <a:lnSpc>
          <a:spcPct val="90000"/>
        </a:lnSpc>
        <a:spcBef>
          <a:spcPct val="70000"/>
        </a:spcBef>
        <a:spcAft>
          <a:spcPct val="0"/>
        </a:spcAft>
        <a:buChar char="•"/>
        <a:defRPr sz="1600">
          <a:solidFill>
            <a:schemeClr val="tx1"/>
          </a:solidFill>
          <a:latin typeface="+mn-lt"/>
        </a:defRPr>
      </a:lvl7pPr>
      <a:lvl8pPr marL="2828925" indent="-314325" algn="l" rtl="0" fontAlgn="base">
        <a:lnSpc>
          <a:spcPct val="90000"/>
        </a:lnSpc>
        <a:spcBef>
          <a:spcPct val="70000"/>
        </a:spcBef>
        <a:spcAft>
          <a:spcPct val="0"/>
        </a:spcAft>
        <a:buChar char="•"/>
        <a:defRPr sz="1600">
          <a:solidFill>
            <a:schemeClr val="tx1"/>
          </a:solidFill>
          <a:latin typeface="+mn-lt"/>
        </a:defRPr>
      </a:lvl8pPr>
      <a:lvl9pPr marL="3286125" indent="-314325" algn="l" rtl="0" fontAlgn="base">
        <a:lnSpc>
          <a:spcPct val="90000"/>
        </a:lnSpc>
        <a:spcBef>
          <a:spcPct val="70000"/>
        </a:spcBef>
        <a:spcAft>
          <a:spcPct val="0"/>
        </a:spcAft>
        <a:buChar char="•"/>
        <a:defRPr sz="16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13"/>
          <p:cNvSpPr txBox="1">
            <a:spLocks noChangeArrowheads="1"/>
          </p:cNvSpPr>
          <p:nvPr/>
        </p:nvSpPr>
        <p:spPr bwMode="auto">
          <a:xfrm>
            <a:off x="1717676" y="2526434"/>
            <a:ext cx="6884987" cy="173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eaLnBrk="0" fontAlgn="base" hangingPunct="0">
              <a:lnSpc>
                <a:spcPct val="90000"/>
              </a:lnSpc>
              <a:spcBef>
                <a:spcPct val="70000"/>
              </a:spcBef>
              <a:spcAft>
                <a:spcPct val="0"/>
              </a:spcAft>
              <a:buChar char="•"/>
              <a:defRPr sz="1600">
                <a:solidFill>
                  <a:schemeClr val="tx1"/>
                </a:solidFill>
                <a:latin typeface="Arial" charset="0"/>
              </a:defRPr>
            </a:lvl9pPr>
          </a:lstStyle>
          <a:p>
            <a:pPr>
              <a:buNone/>
            </a:pPr>
            <a:r>
              <a:rPr lang="fr-FR" sz="2400" dirty="0" smtClean="0">
                <a:solidFill>
                  <a:srgbClr val="B0002D"/>
                </a:solidFill>
                <a:ea typeface="ＭＳ Ｐゴシック" pitchFamily="34" charset="-128"/>
              </a:rPr>
              <a:t>PPRT - Les </a:t>
            </a:r>
            <a:r>
              <a:rPr lang="fr-FR" sz="2400" dirty="0">
                <a:solidFill>
                  <a:srgbClr val="B0002D"/>
                </a:solidFill>
                <a:ea typeface="ＭＳ Ｐゴシック" pitchFamily="34" charset="-128"/>
              </a:rPr>
              <a:t>incertitudes liées </a:t>
            </a:r>
            <a:r>
              <a:rPr lang="fr-FR" sz="2400" dirty="0" smtClean="0">
                <a:solidFill>
                  <a:srgbClr val="B0002D"/>
                </a:solidFill>
                <a:ea typeface="ＭＳ Ｐゴシック" pitchFamily="34" charset="-128"/>
              </a:rPr>
              <a:t>au diagnostic </a:t>
            </a:r>
            <a:r>
              <a:rPr lang="fr-FR" sz="2400" dirty="0">
                <a:solidFill>
                  <a:srgbClr val="B0002D"/>
                </a:solidFill>
                <a:ea typeface="ＭＳ Ｐゴシック" pitchFamily="34" charset="-128"/>
              </a:rPr>
              <a:t>visuel et les conséquences économiques </a:t>
            </a:r>
            <a:r>
              <a:rPr lang="fr-FR" sz="2400" dirty="0" smtClean="0">
                <a:solidFill>
                  <a:srgbClr val="B0002D"/>
                </a:solidFill>
                <a:ea typeface="ＭＳ Ｐゴシック" pitchFamily="34" charset="-128"/>
              </a:rPr>
              <a:t>associées</a:t>
            </a:r>
            <a:endParaRPr lang="fr-FR" sz="2400" dirty="0">
              <a:solidFill>
                <a:srgbClr val="B0002D"/>
              </a:solidFill>
              <a:ea typeface="ＭＳ Ｐゴシック" pitchFamily="34" charset="-128"/>
            </a:endParaRPr>
          </a:p>
        </p:txBody>
      </p:sp>
      <p:sp>
        <p:nvSpPr>
          <p:cNvPr id="3075" name="Rectangle 114"/>
          <p:cNvSpPr txBox="1">
            <a:spLocks noChangeArrowheads="1"/>
          </p:cNvSpPr>
          <p:nvPr/>
        </p:nvSpPr>
        <p:spPr bwMode="auto">
          <a:xfrm>
            <a:off x="98425" y="4264747"/>
            <a:ext cx="8415338"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eaLnBrk="0" fontAlgn="base" hangingPunct="0">
              <a:lnSpc>
                <a:spcPct val="90000"/>
              </a:lnSpc>
              <a:spcBef>
                <a:spcPct val="70000"/>
              </a:spcBef>
              <a:spcAft>
                <a:spcPct val="0"/>
              </a:spcAft>
              <a:buChar char="•"/>
              <a:defRPr sz="1600">
                <a:solidFill>
                  <a:schemeClr val="tx1"/>
                </a:solidFill>
                <a:latin typeface="Arial" charset="0"/>
              </a:defRPr>
            </a:lvl9pPr>
          </a:lstStyle>
          <a:p>
            <a:pPr algn="r" eaLnBrk="1" hangingPunct="1">
              <a:spcBef>
                <a:spcPct val="0"/>
              </a:spcBef>
              <a:buClr>
                <a:schemeClr val="hlink"/>
              </a:buClr>
              <a:buSzPct val="85000"/>
              <a:buFont typeface="Arial" charset="0"/>
              <a:buNone/>
            </a:pPr>
            <a:r>
              <a:rPr lang="fr-FR" sz="2000" i="1" dirty="0" smtClean="0">
                <a:solidFill>
                  <a:srgbClr val="14293F"/>
                </a:solidFill>
                <a:ea typeface="ＭＳ Ｐゴシック" pitchFamily="34" charset="-128"/>
              </a:rPr>
              <a:t>3 Juin 2014</a:t>
            </a:r>
            <a:endParaRPr lang="fr-FR" sz="2000" i="1" dirty="0">
              <a:solidFill>
                <a:srgbClr val="14293F"/>
              </a:solidFill>
              <a:ea typeface="ＭＳ Ｐゴシック" pitchFamily="34" charset="-128"/>
            </a:endParaRPr>
          </a:p>
        </p:txBody>
      </p:sp>
      <p:sp>
        <p:nvSpPr>
          <p:cNvPr id="3076" name="Comment 4"/>
          <p:cNvSpPr>
            <a:spLocks noChangeArrowheads="1"/>
          </p:cNvSpPr>
          <p:nvPr/>
        </p:nvSpPr>
        <p:spPr bwMode="gray">
          <a:xfrm>
            <a:off x="4214813" y="4975225"/>
            <a:ext cx="43878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1405" tIns="45703" rIns="91405" bIns="45703">
            <a:spAutoFit/>
          </a:bodyPr>
          <a:lstStyle/>
          <a:p>
            <a:pPr algn="r" defTabSz="912813" eaLnBrk="0" hangingPunct="0">
              <a:lnSpc>
                <a:spcPct val="100000"/>
              </a:lnSpc>
              <a:spcBef>
                <a:spcPct val="0"/>
              </a:spcBef>
              <a:buFontTx/>
              <a:buNone/>
            </a:pPr>
            <a:r>
              <a:rPr lang="en-GB" i="1" dirty="0">
                <a:ea typeface="ＭＳ Ｐゴシック" pitchFamily="34" charset="-128"/>
              </a:rPr>
              <a:t>Vincent </a:t>
            </a:r>
            <a:r>
              <a:rPr lang="en-GB" i="1" dirty="0" smtClean="0">
                <a:ea typeface="ＭＳ Ｐゴシック" pitchFamily="34" charset="-128"/>
              </a:rPr>
              <a:t>LARDIERE</a:t>
            </a:r>
            <a:endParaRPr lang="en-GB" i="1" dirty="0">
              <a:ea typeface="ＭＳ Ｐゴシック" pitchFamily="34" charset="-128"/>
            </a:endParaRPr>
          </a:p>
        </p:txBody>
      </p:sp>
      <p:pic>
        <p:nvPicPr>
          <p:cNvPr id="3077" name="Picture 120" descr="Sans tit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875" y="5143500"/>
            <a:ext cx="185738"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Image 93" descr="BV_logo_SG_RVB_F-bdf.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19713" y="5519738"/>
            <a:ext cx="3527425"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fr-FR" dirty="0" smtClean="0"/>
              <a:t>EXEMPLE DE RETOUR SUR UN PPRT</a:t>
            </a:r>
          </a:p>
        </p:txBody>
      </p:sp>
      <p:sp>
        <p:nvSpPr>
          <p:cNvPr id="4099" name="Rectangle 3"/>
          <p:cNvSpPr>
            <a:spLocks noGrp="1" noChangeArrowheads="1"/>
          </p:cNvSpPr>
          <p:nvPr>
            <p:ph type="body" idx="4294967295"/>
          </p:nvPr>
        </p:nvSpPr>
        <p:spPr>
          <a:xfrm>
            <a:off x="266700" y="1068438"/>
            <a:ext cx="8558213" cy="4918075"/>
          </a:xfrm>
          <a:noFill/>
        </p:spPr>
        <p:txBody>
          <a:bodyPr/>
          <a:lstStyle/>
          <a:p>
            <a:pPr eaLnBrk="1" hangingPunct="1"/>
            <a:r>
              <a:rPr lang="fr-FR" dirty="0" smtClean="0"/>
              <a:t>Exemple d’une zone sur laquelle 2 diagnostics de vulnérabilité ont eu lieu</a:t>
            </a:r>
          </a:p>
          <a:p>
            <a:pPr lvl="1" eaLnBrk="1" hangingPunct="1"/>
            <a:r>
              <a:rPr lang="fr-FR" dirty="0" smtClean="0"/>
              <a:t>1 première étude lors de la phase d’élaboration du PPRT (Demandeur = Etat)</a:t>
            </a:r>
          </a:p>
          <a:p>
            <a:pPr lvl="1" eaLnBrk="1" hangingPunct="1"/>
            <a:r>
              <a:rPr lang="fr-FR" dirty="0" smtClean="0"/>
              <a:t>1 deuxième suite à l’approbation du PPRT liées à des mesures de réduction des risques de l’industriel à l’origine du risque (Demandeur = Industriel) </a:t>
            </a:r>
          </a:p>
          <a:p>
            <a:pPr lvl="1" eaLnBrk="1" hangingPunct="1"/>
            <a:endParaRPr lang="fr-FR" dirty="0" smtClean="0"/>
          </a:p>
          <a:p>
            <a:pPr eaLnBrk="1" hangingPunct="1"/>
            <a:r>
              <a:rPr lang="fr-FR" dirty="0" smtClean="0"/>
              <a:t>Effets de surpression et thermiques applicables sur les habitations concernées </a:t>
            </a:r>
          </a:p>
          <a:p>
            <a:pPr lvl="1" eaLnBrk="1" hangingPunct="1"/>
            <a:r>
              <a:rPr lang="fr-FR" dirty="0" smtClean="0"/>
              <a:t>Effets de surpression : zone 50-140 mbar – onde de choc, effets thermique : 5 - 8 </a:t>
            </a:r>
            <a:r>
              <a:rPr lang="fr-FR" dirty="0" smtClean="0"/>
              <a:t>kW.m</a:t>
            </a:r>
            <a:r>
              <a:rPr lang="fr-FR" baseline="30000" dirty="0" smtClean="0"/>
              <a:t>-2</a:t>
            </a:r>
            <a:endParaRPr lang="fr-FR" dirty="0" smtClean="0"/>
          </a:p>
          <a:p>
            <a:pPr lvl="1" eaLnBrk="1" hangingPunct="1"/>
            <a:r>
              <a:rPr lang="fr-FR" dirty="0"/>
              <a:t>Effets de surpression : zone 50-140 mbar – onde de </a:t>
            </a:r>
            <a:r>
              <a:rPr lang="fr-FR" dirty="0" smtClean="0"/>
              <a:t>choc, effets </a:t>
            </a:r>
            <a:r>
              <a:rPr lang="fr-FR" dirty="0"/>
              <a:t>thermique : 3-5 </a:t>
            </a:r>
            <a:r>
              <a:rPr lang="fr-FR" dirty="0" smtClean="0"/>
              <a:t>kW.m</a:t>
            </a:r>
            <a:r>
              <a:rPr lang="fr-FR" baseline="30000" dirty="0" smtClean="0"/>
              <a:t>-2</a:t>
            </a:r>
          </a:p>
          <a:p>
            <a:pPr lvl="1" eaLnBrk="1" hangingPunct="1"/>
            <a:endParaRPr lang="fr-FR" baseline="30000" dirty="0"/>
          </a:p>
          <a:p>
            <a:pPr eaLnBrk="1" hangingPunct="1"/>
            <a:r>
              <a:rPr lang="fr-FR" dirty="0"/>
              <a:t>Zone en </a:t>
            </a:r>
            <a:r>
              <a:rPr lang="fr-FR" dirty="0" smtClean="0"/>
              <a:t>prescription</a:t>
            </a:r>
            <a:endParaRPr lang="fr-FR" dirty="0"/>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fr-FR" dirty="0" smtClean="0"/>
              <a:t>MAISON 1  </a:t>
            </a:r>
          </a:p>
        </p:txBody>
      </p:sp>
      <p:sp>
        <p:nvSpPr>
          <p:cNvPr id="4099" name="Rectangle 3"/>
          <p:cNvSpPr>
            <a:spLocks noGrp="1" noChangeArrowheads="1"/>
          </p:cNvSpPr>
          <p:nvPr>
            <p:ph type="body" idx="4294967295"/>
          </p:nvPr>
        </p:nvSpPr>
        <p:spPr>
          <a:xfrm>
            <a:off x="266700" y="1044679"/>
            <a:ext cx="8558213" cy="4918075"/>
          </a:xfrm>
          <a:noFill/>
        </p:spPr>
        <p:txBody>
          <a:bodyPr/>
          <a:lstStyle/>
          <a:p>
            <a:pPr lvl="1" eaLnBrk="1" hangingPunct="1"/>
            <a:r>
              <a:rPr lang="fr-FR" dirty="0"/>
              <a:t>Effets de surpression : zone 50-140 mbar – onde de choc</a:t>
            </a:r>
          </a:p>
          <a:p>
            <a:pPr lvl="1" eaLnBrk="1" hangingPunct="1"/>
            <a:r>
              <a:rPr lang="fr-FR" dirty="0"/>
              <a:t>Effets thermique : 5 - 8 kW.m</a:t>
            </a:r>
            <a:r>
              <a:rPr lang="fr-FR" baseline="30000" dirty="0"/>
              <a:t>-2</a:t>
            </a:r>
          </a:p>
          <a:p>
            <a:pPr eaLnBrk="1" hangingPunct="1"/>
            <a:endParaRPr lang="fr-FR" dirty="0" smtClean="0"/>
          </a:p>
          <a:p>
            <a:pPr algn="just" eaLnBrk="1" hangingPunct="1"/>
            <a:r>
              <a:rPr lang="fr-FR" dirty="0" smtClean="0"/>
              <a:t>Bâtiment étudié face aux effets de surpression seuls </a:t>
            </a:r>
            <a:r>
              <a:rPr lang="fr-FR" dirty="0" smtClean="0"/>
              <a:t>– </a:t>
            </a:r>
            <a:r>
              <a:rPr lang="fr-FR" dirty="0" smtClean="0"/>
              <a:t>relevés </a:t>
            </a:r>
            <a:r>
              <a:rPr lang="fr-FR" dirty="0" smtClean="0"/>
              <a:t>simplifiés lors </a:t>
            </a:r>
            <a:r>
              <a:rPr lang="fr-FR" dirty="0" smtClean="0"/>
              <a:t>de la première étude car surpression importante et étude </a:t>
            </a:r>
            <a:r>
              <a:rPr lang="fr-FR" dirty="0" smtClean="0"/>
              <a:t>sommaire de vulnérabilité </a:t>
            </a:r>
            <a:r>
              <a:rPr lang="fr-FR" dirty="0" smtClean="0"/>
              <a:t>– 130 mbar, temps d’application 90 ms </a:t>
            </a:r>
          </a:p>
          <a:p>
            <a:pPr lvl="1" eaLnBrk="1" hangingPunct="1"/>
            <a:r>
              <a:rPr lang="fr-FR" dirty="0" smtClean="0"/>
              <a:t>Dimension standard des </a:t>
            </a:r>
            <a:r>
              <a:rPr lang="fr-FR" dirty="0" smtClean="0"/>
              <a:t>ouvrants</a:t>
            </a:r>
          </a:p>
          <a:p>
            <a:pPr eaLnBrk="1" hangingPunct="1"/>
            <a:endParaRPr lang="fr-FR" dirty="0" smtClean="0"/>
          </a:p>
          <a:p>
            <a:pPr eaLnBrk="1" hangingPunct="1"/>
            <a:r>
              <a:rPr lang="fr-FR" dirty="0" smtClean="0"/>
              <a:t>2ème </a:t>
            </a:r>
            <a:r>
              <a:rPr lang="fr-FR" dirty="0" smtClean="0"/>
              <a:t>étude – visite complète du bâtiment car étude thermique comprise</a:t>
            </a:r>
          </a:p>
          <a:p>
            <a:pPr lvl="1" eaLnBrk="1" hangingPunct="1"/>
            <a:r>
              <a:rPr lang="fr-FR" dirty="0" smtClean="0"/>
              <a:t>Dimension exacte de tous les </a:t>
            </a:r>
            <a:r>
              <a:rPr lang="fr-FR" dirty="0" smtClean="0"/>
              <a:t>ouvrants car intensité proche de 50 mbar</a:t>
            </a:r>
            <a:endParaRPr lang="fr-FR" dirty="0" smtClean="0"/>
          </a:p>
          <a:p>
            <a:pPr lvl="1" eaLnBrk="1" hangingPunct="1"/>
            <a:r>
              <a:rPr lang="fr-FR" dirty="0" smtClean="0"/>
              <a:t>Visite n’ayant pas permis de définir l’ensemble des informations souhaitées pour le thermique car pas d’accès simple (épaisseur isolant toiture)</a:t>
            </a:r>
          </a:p>
          <a:p>
            <a:pPr lvl="1" eaLnBrk="1" hangingPunct="1"/>
            <a:endParaRPr lang="fr-FR" dirty="0" smtClean="0"/>
          </a:p>
          <a:p>
            <a:pPr marL="0" indent="0" eaLnBrk="1" hangingPunct="1">
              <a:buNone/>
            </a:pPr>
            <a:endParaRPr lang="fr-FR" dirty="0" smtClean="0"/>
          </a:p>
        </p:txBody>
      </p:sp>
    </p:spTree>
    <p:extLst>
      <p:ext uri="{BB962C8B-B14F-4D97-AF65-F5344CB8AC3E}">
        <p14:creationId xmlns:p14="http://schemas.microsoft.com/office/powerpoint/2010/main" val="1167590560"/>
      </p:ext>
    </p:extLst>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fr-FR" dirty="0" smtClean="0"/>
              <a:t>MAISON 1  </a:t>
            </a:r>
          </a:p>
        </p:txBody>
      </p:sp>
      <p:sp>
        <p:nvSpPr>
          <p:cNvPr id="4099" name="Rectangle 3"/>
          <p:cNvSpPr>
            <a:spLocks noGrp="1" noChangeArrowheads="1"/>
          </p:cNvSpPr>
          <p:nvPr>
            <p:ph type="body" idx="4294967295"/>
          </p:nvPr>
        </p:nvSpPr>
        <p:spPr>
          <a:xfrm>
            <a:off x="266700" y="1044679"/>
            <a:ext cx="8639794" cy="4918075"/>
          </a:xfrm>
          <a:noFill/>
        </p:spPr>
        <p:txBody>
          <a:bodyPr/>
          <a:lstStyle/>
          <a:p>
            <a:pPr lvl="1" eaLnBrk="1" hangingPunct="1"/>
            <a:r>
              <a:rPr lang="fr-FR" dirty="0"/>
              <a:t>Effets de surpression : zone 50-140 mbar – onde de choc</a:t>
            </a:r>
          </a:p>
          <a:p>
            <a:pPr lvl="1" eaLnBrk="1" hangingPunct="1"/>
            <a:r>
              <a:rPr lang="fr-FR" dirty="0"/>
              <a:t>Effets thermique : 5 - 8 kW.m</a:t>
            </a:r>
            <a:r>
              <a:rPr lang="fr-FR" baseline="30000" dirty="0"/>
              <a:t>-2</a:t>
            </a:r>
          </a:p>
          <a:p>
            <a:pPr eaLnBrk="1" hangingPunct="1"/>
            <a:endParaRPr lang="fr-FR" dirty="0" smtClean="0"/>
          </a:p>
          <a:p>
            <a:pPr eaLnBrk="1" hangingPunct="1"/>
            <a:r>
              <a:rPr lang="fr-FR" dirty="0" smtClean="0"/>
              <a:t>Résultats effets thermiques  </a:t>
            </a:r>
          </a:p>
          <a:p>
            <a:pPr lvl="1" eaLnBrk="1" hangingPunct="1"/>
            <a:r>
              <a:rPr lang="fr-FR" dirty="0" smtClean="0"/>
              <a:t>Ecart de 1 à 4 pour les travaux thermiques  lié à la méconnaissance exacte de l’isolation du bâti  (1,6 à 6,7 k€)</a:t>
            </a:r>
          </a:p>
          <a:p>
            <a:pPr eaLnBrk="1" hangingPunct="1"/>
            <a:r>
              <a:rPr lang="fr-FR" dirty="0" smtClean="0"/>
              <a:t>Résultats effets de surpression </a:t>
            </a:r>
          </a:p>
          <a:p>
            <a:pPr lvl="1" eaLnBrk="1" hangingPunct="1"/>
            <a:r>
              <a:rPr lang="fr-FR" dirty="0" smtClean="0"/>
              <a:t>Résultats première étude : </a:t>
            </a:r>
            <a:r>
              <a:rPr lang="fr-FR" dirty="0"/>
              <a:t>E</a:t>
            </a:r>
            <a:r>
              <a:rPr lang="fr-FR" dirty="0" smtClean="0"/>
              <a:t>stimation du coût des travaux via une maison générique ne correspondant pas exactement à la réalité de l’existant</a:t>
            </a:r>
          </a:p>
          <a:p>
            <a:pPr lvl="1" eaLnBrk="1" hangingPunct="1"/>
            <a:r>
              <a:rPr lang="fr-FR" dirty="0" smtClean="0"/>
              <a:t>Résultats deuxième étude correspondent à l’existant</a:t>
            </a:r>
          </a:p>
          <a:p>
            <a:pPr lvl="1" eaLnBrk="1" hangingPunct="1"/>
            <a:r>
              <a:rPr lang="fr-FR" dirty="0" smtClean="0"/>
              <a:t>Ecarts de niveau de surpression ne permet pas la comparaison des coûts financiers </a:t>
            </a:r>
            <a:endParaRPr lang="fr-FR" dirty="0"/>
          </a:p>
          <a:p>
            <a:pPr lvl="1" eaLnBrk="1" hangingPunct="1"/>
            <a:endParaRPr lang="fr-FR" dirty="0" smtClean="0"/>
          </a:p>
        </p:txBody>
      </p:sp>
    </p:spTree>
    <p:extLst>
      <p:ext uri="{BB962C8B-B14F-4D97-AF65-F5344CB8AC3E}">
        <p14:creationId xmlns:p14="http://schemas.microsoft.com/office/powerpoint/2010/main" val="866162456"/>
      </p:ext>
    </p:extLst>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fr-FR" dirty="0" smtClean="0"/>
              <a:t>MAISON 2  </a:t>
            </a:r>
          </a:p>
        </p:txBody>
      </p:sp>
      <p:sp>
        <p:nvSpPr>
          <p:cNvPr id="4099" name="Rectangle 3"/>
          <p:cNvSpPr>
            <a:spLocks noGrp="1" noChangeArrowheads="1"/>
          </p:cNvSpPr>
          <p:nvPr>
            <p:ph type="body" idx="4294967295"/>
          </p:nvPr>
        </p:nvSpPr>
        <p:spPr>
          <a:xfrm>
            <a:off x="266700" y="1044679"/>
            <a:ext cx="8558213" cy="4918075"/>
          </a:xfrm>
          <a:noFill/>
        </p:spPr>
        <p:txBody>
          <a:bodyPr/>
          <a:lstStyle/>
          <a:p>
            <a:pPr lvl="1" eaLnBrk="1" hangingPunct="1"/>
            <a:r>
              <a:rPr lang="fr-FR" dirty="0"/>
              <a:t>Effets de surpression : zone 50-140 mbar – onde de choc</a:t>
            </a:r>
          </a:p>
          <a:p>
            <a:pPr lvl="1" eaLnBrk="1" hangingPunct="1"/>
            <a:r>
              <a:rPr lang="fr-FR" dirty="0"/>
              <a:t>Effets thermique : </a:t>
            </a:r>
            <a:r>
              <a:rPr lang="fr-FR" dirty="0" smtClean="0"/>
              <a:t>3 - 5 kW.m</a:t>
            </a:r>
            <a:r>
              <a:rPr lang="fr-FR" baseline="30000" dirty="0" smtClean="0"/>
              <a:t>-2</a:t>
            </a:r>
            <a:endParaRPr lang="fr-FR" baseline="30000" dirty="0"/>
          </a:p>
          <a:p>
            <a:pPr eaLnBrk="1" hangingPunct="1"/>
            <a:endParaRPr lang="fr-FR" dirty="0" smtClean="0"/>
          </a:p>
          <a:p>
            <a:pPr algn="just" eaLnBrk="1" hangingPunct="1"/>
            <a:r>
              <a:rPr lang="fr-FR" dirty="0" smtClean="0"/>
              <a:t>1</a:t>
            </a:r>
            <a:r>
              <a:rPr lang="fr-FR" baseline="30000" dirty="0" smtClean="0"/>
              <a:t>ère</a:t>
            </a:r>
            <a:r>
              <a:rPr lang="fr-FR" dirty="0" smtClean="0"/>
              <a:t> étude : Bâtiment </a:t>
            </a:r>
            <a:r>
              <a:rPr lang="fr-FR" dirty="0"/>
              <a:t>étudié face aux effets de surpression seuls </a:t>
            </a:r>
            <a:r>
              <a:rPr lang="fr-FR" dirty="0" smtClean="0"/>
              <a:t>–relevés simplifiés car </a:t>
            </a:r>
            <a:r>
              <a:rPr lang="fr-FR" dirty="0" smtClean="0"/>
              <a:t>étude </a:t>
            </a:r>
            <a:r>
              <a:rPr lang="fr-FR" dirty="0" smtClean="0"/>
              <a:t>sommaire de vulnérabilité  </a:t>
            </a:r>
            <a:endParaRPr lang="fr-FR" dirty="0" smtClean="0"/>
          </a:p>
          <a:p>
            <a:pPr lvl="1" eaLnBrk="1" hangingPunct="1"/>
            <a:r>
              <a:rPr lang="fr-FR" dirty="0" smtClean="0"/>
              <a:t>Dimension standard des ouvrants, pas de définition du mode de pose (française, coulissant,…), double vitrage</a:t>
            </a:r>
          </a:p>
          <a:p>
            <a:pPr eaLnBrk="1" hangingPunct="1"/>
            <a:endParaRPr lang="fr-FR" dirty="0"/>
          </a:p>
          <a:p>
            <a:pPr eaLnBrk="1" hangingPunct="1"/>
            <a:r>
              <a:rPr lang="fr-FR" dirty="0"/>
              <a:t>2ème étude – visite complète du bâtiment car étude thermique comprise</a:t>
            </a:r>
          </a:p>
          <a:p>
            <a:pPr lvl="1" eaLnBrk="1" hangingPunct="1"/>
            <a:r>
              <a:rPr lang="fr-FR" dirty="0"/>
              <a:t>Dimension exacte de tous les </a:t>
            </a:r>
            <a:r>
              <a:rPr lang="fr-FR" dirty="0" smtClean="0"/>
              <a:t>ouvrants, mode de pose et type d’ouvrant </a:t>
            </a:r>
            <a:endParaRPr lang="fr-FR" dirty="0"/>
          </a:p>
          <a:p>
            <a:pPr lvl="1" eaLnBrk="1" hangingPunct="1"/>
            <a:r>
              <a:rPr lang="fr-FR" dirty="0" smtClean="0"/>
              <a:t>Ensemble des informations nécessaires pour les effets thermiques disponibles (maison récente)</a:t>
            </a:r>
            <a:endParaRPr lang="fr-FR" dirty="0"/>
          </a:p>
          <a:p>
            <a:pPr marL="0" indent="0" eaLnBrk="1" hangingPunct="1">
              <a:buNone/>
            </a:pPr>
            <a:endParaRPr lang="fr-FR" dirty="0" smtClean="0"/>
          </a:p>
        </p:txBody>
      </p:sp>
    </p:spTree>
    <p:extLst>
      <p:ext uri="{BB962C8B-B14F-4D97-AF65-F5344CB8AC3E}">
        <p14:creationId xmlns:p14="http://schemas.microsoft.com/office/powerpoint/2010/main" val="3402718158"/>
      </p:ext>
    </p:extLst>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fr-FR" dirty="0" smtClean="0"/>
              <a:t>MAISON 2  </a:t>
            </a:r>
          </a:p>
        </p:txBody>
      </p:sp>
      <p:sp>
        <p:nvSpPr>
          <p:cNvPr id="4099" name="Rectangle 3"/>
          <p:cNvSpPr>
            <a:spLocks noGrp="1" noChangeArrowheads="1"/>
          </p:cNvSpPr>
          <p:nvPr>
            <p:ph type="body" idx="4294967295"/>
          </p:nvPr>
        </p:nvSpPr>
        <p:spPr>
          <a:xfrm>
            <a:off x="266700" y="1044679"/>
            <a:ext cx="8558213" cy="4918075"/>
          </a:xfrm>
          <a:noFill/>
        </p:spPr>
        <p:txBody>
          <a:bodyPr/>
          <a:lstStyle/>
          <a:p>
            <a:pPr lvl="1" eaLnBrk="1" hangingPunct="1"/>
            <a:r>
              <a:rPr lang="fr-FR" dirty="0"/>
              <a:t>Effets de surpression : zone 50-140 mbar – onde de choc</a:t>
            </a:r>
          </a:p>
          <a:p>
            <a:pPr lvl="1" eaLnBrk="1" hangingPunct="1"/>
            <a:r>
              <a:rPr lang="fr-FR" dirty="0"/>
              <a:t>Effets thermique : </a:t>
            </a:r>
            <a:r>
              <a:rPr lang="fr-FR" dirty="0" smtClean="0"/>
              <a:t>3 </a:t>
            </a:r>
            <a:r>
              <a:rPr lang="fr-FR" dirty="0"/>
              <a:t>- </a:t>
            </a:r>
            <a:r>
              <a:rPr lang="fr-FR" dirty="0" smtClean="0"/>
              <a:t>5 </a:t>
            </a:r>
            <a:r>
              <a:rPr lang="fr-FR" dirty="0"/>
              <a:t>kW.m</a:t>
            </a:r>
            <a:r>
              <a:rPr lang="fr-FR" baseline="30000" dirty="0"/>
              <a:t>-2</a:t>
            </a:r>
          </a:p>
          <a:p>
            <a:pPr eaLnBrk="1" hangingPunct="1"/>
            <a:endParaRPr lang="fr-FR" dirty="0" smtClean="0"/>
          </a:p>
          <a:p>
            <a:pPr eaLnBrk="1" hangingPunct="1"/>
            <a:r>
              <a:rPr lang="fr-FR" dirty="0" smtClean="0"/>
              <a:t>Lors de la deuxième étude, bâtiment « scindé » entre 20-50 et 50-140 mbar. </a:t>
            </a:r>
          </a:p>
          <a:p>
            <a:pPr lvl="1" eaLnBrk="1" hangingPunct="1"/>
            <a:r>
              <a:rPr lang="fr-FR" dirty="0" smtClean="0"/>
              <a:t>Diagnostic affiné en fonction des zone d’intensité applicable sur chaque partie de bâtiment  </a:t>
            </a:r>
          </a:p>
          <a:p>
            <a:pPr lvl="1" eaLnBrk="1" hangingPunct="1"/>
            <a:r>
              <a:rPr lang="fr-FR" dirty="0" smtClean="0"/>
              <a:t>Définition des travaux à réaliser au plus juste et correspondant à l’impact du PPRT sur chaque partie d’habitation </a:t>
            </a:r>
          </a:p>
          <a:p>
            <a:pPr marL="0" indent="0" eaLnBrk="1" hangingPunct="1">
              <a:buNone/>
            </a:pPr>
            <a:endParaRPr lang="fr-FR" dirty="0" smtClean="0"/>
          </a:p>
          <a:p>
            <a:pPr marL="0" indent="0" eaLnBrk="1" hangingPunct="1">
              <a:buNone/>
            </a:pPr>
            <a:r>
              <a:rPr lang="fr-FR" dirty="0" smtClean="0"/>
              <a:t>Diminution de l’impact financier des travaux à réaliser</a:t>
            </a:r>
          </a:p>
          <a:p>
            <a:pPr lvl="1" eaLnBrk="1" hangingPunct="1"/>
            <a:r>
              <a:rPr lang="fr-FR" dirty="0" smtClean="0"/>
              <a:t>Passage de 19 à 8 k€ pour le montant des travaux </a:t>
            </a:r>
          </a:p>
        </p:txBody>
      </p:sp>
    </p:spTree>
    <p:extLst>
      <p:ext uri="{BB962C8B-B14F-4D97-AF65-F5344CB8AC3E}">
        <p14:creationId xmlns:p14="http://schemas.microsoft.com/office/powerpoint/2010/main" val="2538779501"/>
      </p:ext>
    </p:extLst>
  </p:cSld>
  <p:clrMapOvr>
    <a:masterClrMapping/>
  </p:clrMapOvr>
  <p:transition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3186" name="Rectangle 2"/>
          <p:cNvSpPr>
            <a:spLocks noGrp="1" noChangeArrowheads="1"/>
          </p:cNvSpPr>
          <p:nvPr>
            <p:ph type="title" idx="4294967295"/>
          </p:nvPr>
        </p:nvSpPr>
        <p:spPr/>
        <p:txBody>
          <a:bodyPr/>
          <a:lstStyle/>
          <a:p>
            <a:pPr eaLnBrk="1" hangingPunct="1">
              <a:defRPr/>
            </a:pPr>
            <a:r>
              <a:rPr lang="fr-FR" cap="all" dirty="0" smtClean="0"/>
              <a:t>CONCLUSIONS</a:t>
            </a:r>
            <a:endParaRPr lang="fr-FR" dirty="0" smtClean="0"/>
          </a:p>
        </p:txBody>
      </p:sp>
      <p:sp>
        <p:nvSpPr>
          <p:cNvPr id="1373187" name="Rectangle 3"/>
          <p:cNvSpPr>
            <a:spLocks noGrp="1" noChangeArrowheads="1"/>
          </p:cNvSpPr>
          <p:nvPr>
            <p:ph type="body" idx="4294967295"/>
          </p:nvPr>
        </p:nvSpPr>
        <p:spPr>
          <a:xfrm>
            <a:off x="284163" y="1341912"/>
            <a:ext cx="8558212" cy="3978234"/>
          </a:xfrm>
        </p:spPr>
        <p:txBody>
          <a:bodyPr/>
          <a:lstStyle/>
          <a:p>
            <a:pPr marL="0" indent="0" eaLnBrk="1" hangingPunct="1">
              <a:buFont typeface="Arial" charset="0"/>
              <a:buNone/>
              <a:defRPr/>
            </a:pPr>
            <a:r>
              <a:rPr lang="fr-FR" dirty="0" smtClean="0"/>
              <a:t>Lors des études sommaires réalisées lors des phases d’élaboration du PPRT, de nombreuses incertitudes subsistent du fait de la visite extérieure et sans la nécessité de rencontrer le propriétaire. </a:t>
            </a:r>
            <a:endParaRPr lang="fr-FR" dirty="0" smtClean="0"/>
          </a:p>
          <a:p>
            <a:pPr lvl="2" eaLnBrk="1" hangingPunct="1">
              <a:defRPr/>
            </a:pPr>
            <a:r>
              <a:rPr lang="fr-FR" dirty="0"/>
              <a:t>	</a:t>
            </a:r>
            <a:r>
              <a:rPr lang="fr-FR" dirty="0" smtClean="0"/>
              <a:t>Type de vitrage, épaisseur</a:t>
            </a:r>
          </a:p>
          <a:p>
            <a:pPr lvl="2" eaLnBrk="1" hangingPunct="1">
              <a:defRPr/>
            </a:pPr>
            <a:r>
              <a:rPr lang="fr-FR" dirty="0" smtClean="0"/>
              <a:t>Présence de crépis masquant la nature du mur</a:t>
            </a:r>
          </a:p>
          <a:p>
            <a:pPr lvl="2" eaLnBrk="1" hangingPunct="1">
              <a:defRPr/>
            </a:pPr>
            <a:r>
              <a:rPr lang="fr-FR" dirty="0" smtClean="0"/>
              <a:t>Nature et épaisseur de l’isolant installé</a:t>
            </a:r>
          </a:p>
          <a:p>
            <a:pPr lvl="2" eaLnBrk="1" hangingPunct="1">
              <a:defRPr/>
            </a:pPr>
            <a:endParaRPr lang="fr-FR" dirty="0" smtClean="0"/>
          </a:p>
          <a:p>
            <a:pPr marL="0" indent="0" eaLnBrk="1" hangingPunct="1">
              <a:buFont typeface="Arial" charset="0"/>
              <a:buNone/>
              <a:defRPr/>
            </a:pPr>
            <a:r>
              <a:rPr lang="fr-FR" dirty="0" smtClean="0"/>
              <a:t>Ces incertitudes peuvent générer des surcoûts non négligeables pour le propriétaire, mais acceptable dans le cadre d’un diagnostic sommaire dont le but est d’avoir une estimation du coût des travaux sur </a:t>
            </a:r>
            <a:r>
              <a:rPr lang="fr-FR" b="1" dirty="0" smtClean="0"/>
              <a:t>l’ensemble de la zone</a:t>
            </a:r>
            <a:r>
              <a:rPr lang="fr-FR" dirty="0"/>
              <a:t> </a:t>
            </a:r>
            <a:r>
              <a:rPr lang="fr-FR" dirty="0" smtClean="0"/>
              <a:t>afin de définir la stratégie du PPRT</a:t>
            </a:r>
            <a:r>
              <a:rPr lang="fr-FR" dirty="0" smtClean="0"/>
              <a:t>.</a:t>
            </a:r>
            <a:endParaRPr lang="fr-FR" dirty="0" smtClean="0"/>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3186" name="Rectangle 2"/>
          <p:cNvSpPr>
            <a:spLocks noGrp="1" noChangeArrowheads="1"/>
          </p:cNvSpPr>
          <p:nvPr>
            <p:ph type="title" idx="4294967295"/>
          </p:nvPr>
        </p:nvSpPr>
        <p:spPr/>
        <p:txBody>
          <a:bodyPr/>
          <a:lstStyle/>
          <a:p>
            <a:pPr eaLnBrk="1" hangingPunct="1">
              <a:defRPr/>
            </a:pPr>
            <a:r>
              <a:rPr lang="fr-FR" cap="all" dirty="0" smtClean="0"/>
              <a:t>CONCLUSIONS</a:t>
            </a:r>
            <a:endParaRPr lang="fr-FR" dirty="0" smtClean="0"/>
          </a:p>
        </p:txBody>
      </p:sp>
      <p:sp>
        <p:nvSpPr>
          <p:cNvPr id="1373187" name="Rectangle 3"/>
          <p:cNvSpPr>
            <a:spLocks noGrp="1" noChangeArrowheads="1"/>
          </p:cNvSpPr>
          <p:nvPr>
            <p:ph type="body" idx="4294967295"/>
          </p:nvPr>
        </p:nvSpPr>
        <p:spPr>
          <a:xfrm>
            <a:off x="284163" y="1341912"/>
            <a:ext cx="8558212" cy="3978234"/>
          </a:xfrm>
        </p:spPr>
        <p:txBody>
          <a:bodyPr/>
          <a:lstStyle/>
          <a:p>
            <a:pPr marL="0" indent="0" eaLnBrk="1" hangingPunct="1">
              <a:buFont typeface="Arial" charset="0"/>
              <a:buNone/>
              <a:defRPr/>
            </a:pPr>
            <a:r>
              <a:rPr lang="fr-FR" dirty="0" smtClean="0"/>
              <a:t>Dans </a:t>
            </a:r>
            <a:r>
              <a:rPr lang="fr-FR" dirty="0" smtClean="0"/>
              <a:t>le cas d’un diagnostic avant travaux, le diagnostic « sommaire » ne permet pas de définir précisément les travaux à engager pour un  propriétaire – Un regard technique supplémentaire est à apporter pour affiner le premier diagnostic et chiffrer le coût </a:t>
            </a:r>
            <a:r>
              <a:rPr lang="fr-FR" b="1" dirty="0" smtClean="0"/>
              <a:t>exact</a:t>
            </a:r>
            <a:r>
              <a:rPr lang="fr-FR" dirty="0" smtClean="0"/>
              <a:t> des travaux pour chaque habitation. </a:t>
            </a:r>
            <a:endParaRPr lang="fr-FR" dirty="0" smtClean="0"/>
          </a:p>
          <a:p>
            <a:pPr marL="0" indent="0" eaLnBrk="1" hangingPunct="1">
              <a:buFont typeface="Arial" charset="0"/>
              <a:buNone/>
              <a:defRPr/>
            </a:pPr>
            <a:r>
              <a:rPr lang="fr-FR" dirty="0" smtClean="0"/>
              <a:t>Règlement PPRT permet de recalculer l’intensité du signal au droit du bâtiment permet d’affiner les travaux à réaliser.</a:t>
            </a:r>
            <a:endParaRPr lang="fr-FR" dirty="0" smtClean="0"/>
          </a:p>
          <a:p>
            <a:pPr marL="0" indent="0" eaLnBrk="1" hangingPunct="1">
              <a:buFont typeface="Arial" charset="0"/>
              <a:buNone/>
              <a:defRPr/>
            </a:pPr>
            <a:r>
              <a:rPr lang="fr-FR" dirty="0" smtClean="0"/>
              <a:t>Le </a:t>
            </a:r>
            <a:r>
              <a:rPr lang="fr-FR" dirty="0" smtClean="0"/>
              <a:t>coût lié à la réalisation de ce diagnostic (généralement moins de 2 k€) est </a:t>
            </a:r>
            <a:r>
              <a:rPr lang="fr-FR" dirty="0" smtClean="0"/>
              <a:t>généralement compensé </a:t>
            </a:r>
            <a:r>
              <a:rPr lang="fr-FR" dirty="0" smtClean="0"/>
              <a:t>par la baisse du coût </a:t>
            </a:r>
            <a:r>
              <a:rPr lang="fr-FR" smtClean="0"/>
              <a:t>des travaux.</a:t>
            </a:r>
            <a:endParaRPr lang="fr-FR" dirty="0" smtClean="0"/>
          </a:p>
        </p:txBody>
      </p:sp>
    </p:spTree>
    <p:extLst>
      <p:ext uri="{BB962C8B-B14F-4D97-AF65-F5344CB8AC3E}">
        <p14:creationId xmlns:p14="http://schemas.microsoft.com/office/powerpoint/2010/main" val="3226854814"/>
      </p:ext>
    </p:extLst>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8914" name="Image 4" descr="BV_logo_CG_RVB_F-bdf.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25650" y="1938338"/>
            <a:ext cx="53340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Text Box 8"/>
          <p:cNvSpPr txBox="1">
            <a:spLocks noChangeArrowheads="1"/>
          </p:cNvSpPr>
          <p:nvPr/>
        </p:nvSpPr>
        <p:spPr bwMode="gray">
          <a:xfrm>
            <a:off x="271463" y="6623050"/>
            <a:ext cx="1490662"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eaLnBrk="0" fontAlgn="base" hangingPunct="0">
              <a:lnSpc>
                <a:spcPct val="90000"/>
              </a:lnSpc>
              <a:spcBef>
                <a:spcPct val="70000"/>
              </a:spcBef>
              <a:spcAft>
                <a:spcPct val="0"/>
              </a:spcAft>
              <a:buChar char="•"/>
              <a:defRPr sz="1600">
                <a:solidFill>
                  <a:schemeClr val="tx1"/>
                </a:solidFill>
                <a:latin typeface="Arial" charset="0"/>
              </a:defRPr>
            </a:lvl9pPr>
          </a:lstStyle>
          <a:p>
            <a:pPr eaLnBrk="1" hangingPunct="1">
              <a:buFontTx/>
              <a:buNone/>
            </a:pPr>
            <a:r>
              <a:rPr lang="en-US" sz="800">
                <a:solidFill>
                  <a:schemeClr val="bg2"/>
                </a:solidFill>
                <a:cs typeface="Arial" charset="0"/>
              </a:rPr>
              <a:t>© - </a:t>
            </a:r>
            <a:r>
              <a:rPr lang="en-US" sz="800">
                <a:solidFill>
                  <a:schemeClr val="bg2"/>
                </a:solidFill>
              </a:rPr>
              <a:t>Copyright Bureau Veritas</a:t>
            </a:r>
          </a:p>
        </p:txBody>
      </p:sp>
      <p:pic>
        <p:nvPicPr>
          <p:cNvPr id="38916" name="Picture 120" descr="Sans titr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9875" y="5143500"/>
            <a:ext cx="185738"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3186" name="Rectangle 2"/>
          <p:cNvSpPr>
            <a:spLocks noGrp="1" noChangeArrowheads="1"/>
          </p:cNvSpPr>
          <p:nvPr>
            <p:ph type="title" idx="4294967295"/>
          </p:nvPr>
        </p:nvSpPr>
        <p:spPr/>
        <p:txBody>
          <a:bodyPr/>
          <a:lstStyle/>
          <a:p>
            <a:pPr eaLnBrk="1" hangingPunct="1">
              <a:defRPr/>
            </a:pPr>
            <a:endParaRPr lang="fr-FR" dirty="0" smtClean="0"/>
          </a:p>
        </p:txBody>
      </p:sp>
      <p:sp>
        <p:nvSpPr>
          <p:cNvPr id="1373187" name="Rectangle 3"/>
          <p:cNvSpPr>
            <a:spLocks noGrp="1" noChangeArrowheads="1"/>
          </p:cNvSpPr>
          <p:nvPr>
            <p:ph type="body" idx="4294967295"/>
          </p:nvPr>
        </p:nvSpPr>
        <p:spPr>
          <a:xfrm>
            <a:off x="284163" y="1341912"/>
            <a:ext cx="8558212" cy="3978234"/>
          </a:xfrm>
        </p:spPr>
        <p:txBody>
          <a:bodyPr/>
          <a:lstStyle/>
          <a:p>
            <a:pPr marL="0" indent="0" eaLnBrk="1" hangingPunct="1">
              <a:buFont typeface="Arial" charset="0"/>
              <a:buNone/>
              <a:defRPr/>
            </a:pPr>
            <a:r>
              <a:rPr lang="fr-FR" sz="3600" dirty="0" smtClean="0"/>
              <a:t>Questions ?</a:t>
            </a:r>
            <a:endParaRPr lang="fr-FR" sz="3600" dirty="0" smtClean="0"/>
          </a:p>
        </p:txBody>
      </p:sp>
    </p:spTree>
    <p:extLst>
      <p:ext uri="{BB962C8B-B14F-4D97-AF65-F5344CB8AC3E}">
        <p14:creationId xmlns:p14="http://schemas.microsoft.com/office/powerpoint/2010/main" val="1697986089"/>
      </p:ext>
    </p:ext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13"/>
          <p:cNvSpPr txBox="1">
            <a:spLocks noChangeArrowheads="1"/>
          </p:cNvSpPr>
          <p:nvPr/>
        </p:nvSpPr>
        <p:spPr bwMode="auto">
          <a:xfrm>
            <a:off x="198438" y="2536825"/>
            <a:ext cx="8404225"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eaLnBrk="0" fontAlgn="base" hangingPunct="0">
              <a:lnSpc>
                <a:spcPct val="90000"/>
              </a:lnSpc>
              <a:spcBef>
                <a:spcPct val="70000"/>
              </a:spcBef>
              <a:spcAft>
                <a:spcPct val="0"/>
              </a:spcAft>
              <a:buChar char="•"/>
              <a:defRPr sz="1600">
                <a:solidFill>
                  <a:schemeClr val="tx1"/>
                </a:solidFill>
                <a:latin typeface="Arial" charset="0"/>
              </a:defRPr>
            </a:lvl9pPr>
          </a:lstStyle>
          <a:p>
            <a:pPr algn="r" eaLnBrk="1" hangingPunct="1">
              <a:lnSpc>
                <a:spcPct val="100000"/>
              </a:lnSpc>
              <a:spcBef>
                <a:spcPct val="0"/>
              </a:spcBef>
              <a:buFontTx/>
              <a:buNone/>
            </a:pPr>
            <a:r>
              <a:rPr lang="fr-FR" sz="2400" dirty="0" smtClean="0">
                <a:solidFill>
                  <a:srgbClr val="B0002D"/>
                </a:solidFill>
                <a:ea typeface="ＭＳ Ｐゴシック" pitchFamily="34" charset="-128"/>
              </a:rPr>
              <a:t>Les incertitudes liées au diagnostic visuel et les conséquences économiques associées</a:t>
            </a:r>
            <a:endParaRPr lang="fr-FR" sz="2400" dirty="0">
              <a:solidFill>
                <a:srgbClr val="B0002D"/>
              </a:solidFill>
              <a:ea typeface="ＭＳ Ｐゴシック" pitchFamily="34" charset="-128"/>
            </a:endParaRPr>
          </a:p>
        </p:txBody>
      </p:sp>
      <p:sp>
        <p:nvSpPr>
          <p:cNvPr id="5123" name="Rectangle 114"/>
          <p:cNvSpPr txBox="1">
            <a:spLocks noChangeArrowheads="1"/>
          </p:cNvSpPr>
          <p:nvPr/>
        </p:nvSpPr>
        <p:spPr bwMode="auto">
          <a:xfrm>
            <a:off x="455613" y="3787858"/>
            <a:ext cx="8415338"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7188" indent="-357188"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eaLnBrk="0" fontAlgn="base" hangingPunct="0">
              <a:lnSpc>
                <a:spcPct val="90000"/>
              </a:lnSpc>
              <a:spcBef>
                <a:spcPct val="70000"/>
              </a:spcBef>
              <a:spcAft>
                <a:spcPct val="0"/>
              </a:spcAft>
              <a:buChar char="•"/>
              <a:defRPr sz="1600">
                <a:solidFill>
                  <a:schemeClr val="tx1"/>
                </a:solidFill>
                <a:latin typeface="Arial" charset="0"/>
              </a:defRPr>
            </a:lvl9pPr>
          </a:lstStyle>
          <a:p>
            <a:pPr marL="0" indent="0" algn="ctr" eaLnBrk="1" hangingPunct="1">
              <a:lnSpc>
                <a:spcPct val="100000"/>
              </a:lnSpc>
              <a:spcBef>
                <a:spcPct val="130000"/>
              </a:spcBef>
              <a:buNone/>
            </a:pPr>
            <a:r>
              <a:rPr lang="fr-FR" sz="2800" dirty="0" smtClean="0"/>
              <a:t>Rappel sur les études de vulnérabilité dans le cadre de l’élaboration des PPRT</a:t>
            </a:r>
            <a:endParaRPr lang="fr-FR" sz="2800" dirty="0"/>
          </a:p>
        </p:txBody>
      </p:sp>
      <p:pic>
        <p:nvPicPr>
          <p:cNvPr id="5124" name="Picture 120" descr="Sans tit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875" y="5143500"/>
            <a:ext cx="185738"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Image 93" descr="BV_logo_SG_RVB_F-bdf.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19713" y="5519738"/>
            <a:ext cx="3527425"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1752107"/>
      </p:ext>
    </p:extLst>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fr-FR" dirty="0" smtClean="0"/>
              <a:t>RAPPEL</a:t>
            </a:r>
          </a:p>
        </p:txBody>
      </p:sp>
      <p:sp>
        <p:nvSpPr>
          <p:cNvPr id="4099" name="Rectangle 3"/>
          <p:cNvSpPr>
            <a:spLocks noGrp="1" noChangeArrowheads="1"/>
          </p:cNvSpPr>
          <p:nvPr>
            <p:ph type="body" idx="4294967295"/>
          </p:nvPr>
        </p:nvSpPr>
        <p:spPr>
          <a:xfrm>
            <a:off x="266700" y="1389063"/>
            <a:ext cx="8558213" cy="4918075"/>
          </a:xfrm>
          <a:noFill/>
        </p:spPr>
        <p:txBody>
          <a:bodyPr/>
          <a:lstStyle/>
          <a:p>
            <a:pPr eaLnBrk="1" hangingPunct="1"/>
            <a:r>
              <a:rPr lang="fr-FR" dirty="0" smtClean="0"/>
              <a:t>Elaboration des PPRT -&gt; approche sommaire de vulnérabilité prévue dans les guides</a:t>
            </a:r>
          </a:p>
          <a:p>
            <a:pPr eaLnBrk="1" hangingPunct="1"/>
            <a:r>
              <a:rPr lang="fr-FR" dirty="0" smtClean="0"/>
              <a:t>Extrait guide méthodologique PPRT      </a:t>
            </a:r>
          </a:p>
        </p:txBody>
      </p:sp>
      <p:graphicFrame>
        <p:nvGraphicFramePr>
          <p:cNvPr id="4" name="Tableau 3"/>
          <p:cNvGraphicFramePr>
            <a:graphicFrameLocks noGrp="1"/>
          </p:cNvGraphicFramePr>
          <p:nvPr>
            <p:extLst>
              <p:ext uri="{D42A27DB-BD31-4B8C-83A1-F6EECF244321}">
                <p14:modId xmlns:p14="http://schemas.microsoft.com/office/powerpoint/2010/main" val="617300322"/>
              </p:ext>
            </p:extLst>
          </p:nvPr>
        </p:nvGraphicFramePr>
        <p:xfrm>
          <a:off x="522515" y="2670279"/>
          <a:ext cx="8046870" cy="2507858"/>
        </p:xfrm>
        <a:graphic>
          <a:graphicData uri="http://schemas.openxmlformats.org/drawingml/2006/table">
            <a:tbl>
              <a:tblPr>
                <a:tableStyleId>{5C22544A-7EE6-4342-B048-85BDC9FD1C3A}</a:tableStyleId>
              </a:tblPr>
              <a:tblGrid>
                <a:gridCol w="605640"/>
                <a:gridCol w="1733798"/>
                <a:gridCol w="807522"/>
                <a:gridCol w="558140"/>
                <a:gridCol w="546265"/>
                <a:gridCol w="249382"/>
                <a:gridCol w="558140"/>
                <a:gridCol w="605642"/>
                <a:gridCol w="249382"/>
                <a:gridCol w="617517"/>
                <a:gridCol w="296883"/>
                <a:gridCol w="380010"/>
                <a:gridCol w="510639"/>
                <a:gridCol w="327910"/>
              </a:tblGrid>
              <a:tr h="488558">
                <a:tc gridSpan="2">
                  <a:txBody>
                    <a:bodyPr/>
                    <a:lstStyle/>
                    <a:p>
                      <a:pPr algn="ctr" fontAlgn="b"/>
                      <a:r>
                        <a:rPr lang="fr-FR" sz="1000" u="none" strike="noStrike" dirty="0">
                          <a:effectLst/>
                        </a:rPr>
                        <a:t>Niveau maximal d’intensité de l’effet sur les personnes, en un point donné</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3">
                  <a:txBody>
                    <a:bodyPr/>
                    <a:lstStyle/>
                    <a:p>
                      <a:pPr algn="ctr" fontAlgn="b"/>
                      <a:r>
                        <a:rPr lang="fr-FR" sz="1000" u="none" strike="noStrike" dirty="0">
                          <a:effectLst/>
                        </a:rPr>
                        <a:t>Très graves</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fontAlgn="b"/>
                      <a:r>
                        <a:rPr lang="fr-FR" sz="1000" u="none" strike="noStrike" dirty="0">
                          <a:effectLst/>
                        </a:rPr>
                        <a:t>Graves</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fontAlgn="b"/>
                      <a:r>
                        <a:rPr lang="fr-FR" sz="1000" u="none" strike="noStrike" dirty="0">
                          <a:effectLst/>
                        </a:rPr>
                        <a:t>Significatifs</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fontAlgn="b"/>
                      <a:r>
                        <a:rPr lang="fr-FR" sz="1000" u="none" strike="noStrike" dirty="0">
                          <a:effectLst/>
                        </a:rPr>
                        <a:t>Indirect par bris de vitre </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90500">
                <a:tc gridSpan="2">
                  <a:txBody>
                    <a:bodyPr/>
                    <a:lstStyle/>
                    <a:p>
                      <a:pPr algn="ctr" fontAlgn="ctr"/>
                      <a:r>
                        <a:rPr lang="fr-FR" sz="1000" u="none" strike="noStrike" dirty="0">
                          <a:effectLst/>
                        </a:rPr>
                        <a:t>Thermique</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3">
                  <a:txBody>
                    <a:bodyPr/>
                    <a:lstStyle/>
                    <a:p>
                      <a:pPr algn="ctr" fontAlgn="b"/>
                      <a:r>
                        <a:rPr lang="fr-FR" sz="1000" u="none" strike="noStrike" dirty="0">
                          <a:effectLst/>
                        </a:rPr>
                        <a:t>&gt; 8kW.m</a:t>
                      </a:r>
                      <a:r>
                        <a:rPr lang="fr-FR" sz="1000" u="none" strike="noStrike" baseline="30000" dirty="0">
                          <a:effectLst/>
                        </a:rPr>
                        <a:t>-2</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fontAlgn="b"/>
                      <a:r>
                        <a:rPr lang="fr-FR" sz="1000" u="none" strike="noStrike" dirty="0">
                          <a:effectLst/>
                        </a:rPr>
                        <a:t>5 - 8 kW.m</a:t>
                      </a:r>
                      <a:r>
                        <a:rPr lang="fr-FR" sz="1000" u="none" strike="noStrike" baseline="30000" dirty="0">
                          <a:effectLst/>
                        </a:rPr>
                        <a:t>-2</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fontAlgn="b"/>
                      <a:r>
                        <a:rPr lang="fr-FR" sz="1000" u="none" strike="noStrike">
                          <a:effectLst/>
                        </a:rPr>
                        <a:t>3 - 5 kW.m</a:t>
                      </a:r>
                      <a:r>
                        <a:rPr lang="fr-FR" sz="1000" u="none" strike="noStrike" baseline="30000">
                          <a:effectLst/>
                        </a:rPr>
                        <a:t>-2</a:t>
                      </a:r>
                      <a:endParaRPr lang="fr-FR" sz="1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fontAlgn="b"/>
                      <a:r>
                        <a:rPr lang="fr-FR" sz="1000" u="none" strike="noStrike" dirty="0">
                          <a:effectLst/>
                        </a:rPr>
                        <a:t> </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90500">
                <a:tc gridSpan="2">
                  <a:txBody>
                    <a:bodyPr/>
                    <a:lstStyle/>
                    <a:p>
                      <a:pPr algn="ctr" fontAlgn="ctr"/>
                      <a:r>
                        <a:rPr lang="fr-FR" sz="1000" u="none" strike="noStrike" dirty="0">
                          <a:effectLst/>
                        </a:rPr>
                        <a:t>Surpression</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gridSpan="3">
                  <a:txBody>
                    <a:bodyPr/>
                    <a:lstStyle/>
                    <a:p>
                      <a:pPr algn="ctr" fontAlgn="b"/>
                      <a:r>
                        <a:rPr lang="fr-FR" sz="1000" u="none" strike="noStrike" dirty="0">
                          <a:effectLst/>
                        </a:rPr>
                        <a:t>&gt; 200 mbar</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fontAlgn="b"/>
                      <a:r>
                        <a:rPr lang="fr-FR" sz="1000" u="none" strike="noStrike">
                          <a:effectLst/>
                        </a:rPr>
                        <a:t>140 - 200 mbar</a:t>
                      </a:r>
                      <a:endParaRPr lang="fr-FR" sz="1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fontAlgn="b"/>
                      <a:r>
                        <a:rPr lang="fr-FR" sz="1000" u="none" strike="noStrike">
                          <a:effectLst/>
                        </a:rPr>
                        <a:t>50 - 140 mbar</a:t>
                      </a:r>
                      <a:endParaRPr lang="fr-FR" sz="1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fontAlgn="b"/>
                      <a:r>
                        <a:rPr lang="fr-FR" sz="1000" u="none" strike="noStrike" dirty="0">
                          <a:effectLst/>
                        </a:rPr>
                        <a:t>20 - 50 mbar</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90500">
                <a:tc gridSpan="2">
                  <a:txBody>
                    <a:bodyPr/>
                    <a:lstStyle/>
                    <a:p>
                      <a:pPr algn="ctr" fontAlgn="b"/>
                      <a:r>
                        <a:rPr lang="fr-FR" sz="1000" u="none" strike="noStrike" dirty="0">
                          <a:effectLst/>
                        </a:rPr>
                        <a:t>Cumul des classes de probabilités </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a:txBody>
                    <a:bodyPr/>
                    <a:lstStyle/>
                    <a:p>
                      <a:pPr algn="ctr" fontAlgn="b"/>
                      <a:r>
                        <a:rPr lang="fr-FR" sz="1000" u="none" strike="noStrike" dirty="0">
                          <a:effectLst/>
                        </a:rPr>
                        <a:t>&gt;D</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5E à D</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a:effectLst/>
                        </a:rPr>
                        <a:t>&lt;5E</a:t>
                      </a:r>
                      <a:endParaRPr lang="fr-FR" sz="1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&gt;D</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5E à D</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&lt;5E</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&gt;D</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5E à D</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a:effectLst/>
                        </a:rPr>
                        <a:t>&lt;5E</a:t>
                      </a:r>
                      <a:endParaRPr lang="fr-FR" sz="1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&gt;D</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5E à D</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a:effectLst/>
                        </a:rPr>
                        <a:t>&lt;5E</a:t>
                      </a:r>
                      <a:endParaRPr lang="fr-FR" sz="1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gridSpan="2">
                  <a:txBody>
                    <a:bodyPr/>
                    <a:lstStyle/>
                    <a:p>
                      <a:pPr algn="ctr" fontAlgn="b"/>
                      <a:r>
                        <a:rPr lang="fr-FR" sz="1000" u="none" strike="noStrike" dirty="0">
                          <a:effectLst/>
                        </a:rPr>
                        <a:t>Niveaux d’aléas</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a:txBody>
                    <a:bodyPr/>
                    <a:lstStyle/>
                    <a:p>
                      <a:pPr algn="ctr" fontAlgn="b"/>
                      <a:r>
                        <a:rPr lang="fr-FR" sz="1000" u="none" strike="noStrike" dirty="0">
                          <a:effectLst/>
                        </a:rPr>
                        <a:t>TF+</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TF</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fr-FR" sz="1000" u="none" strike="noStrike" dirty="0">
                          <a:effectLst/>
                        </a:rPr>
                        <a:t>F+</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a:txBody>
                    <a:bodyPr/>
                    <a:lstStyle/>
                    <a:p>
                      <a:pPr algn="ctr" fontAlgn="b"/>
                      <a:r>
                        <a:rPr lang="fr-FR" sz="1000" u="none" strike="noStrike">
                          <a:effectLst/>
                        </a:rPr>
                        <a:t>F</a:t>
                      </a:r>
                      <a:endParaRPr lang="fr-FR" sz="1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a:effectLst/>
                        </a:rPr>
                        <a:t>M+</a:t>
                      </a:r>
                      <a:endParaRPr lang="fr-FR" sz="1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 </a:t>
                      </a:r>
                      <a:endParaRPr lang="fr-FR" sz="1000" b="0"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M</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b"/>
                      <a:r>
                        <a:rPr lang="fr-FR" sz="1000" u="none" strike="noStrike" dirty="0">
                          <a:effectLst/>
                        </a:rPr>
                        <a:t>Fai</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1000" b="0"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381000">
                <a:tc rowSpan="2">
                  <a:txBody>
                    <a:bodyPr/>
                    <a:lstStyle/>
                    <a:p>
                      <a:pPr algn="ctr" fontAlgn="ctr"/>
                      <a:r>
                        <a:rPr lang="fr-FR" sz="1000" u="none" strike="noStrike" dirty="0">
                          <a:effectLst/>
                        </a:rPr>
                        <a:t>Mesures foncières</a:t>
                      </a:r>
                      <a:endParaRPr lang="fr-FR" sz="1000" b="0" i="0" u="none" strike="noStrike" dirty="0">
                        <a:solidFill>
                          <a:srgbClr val="000000"/>
                        </a:solidFill>
                        <a:effectLst/>
                        <a:latin typeface="Arial"/>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Conditions d’inscription dans un secteur d’expropriation</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000" u="none" strike="noStrike" dirty="0">
                          <a:effectLst/>
                        </a:rPr>
                        <a:t>Obligatoire </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ctr"/>
                      <a:r>
                        <a:rPr lang="fr-FR" sz="1000" u="none" strike="noStrike" dirty="0">
                          <a:effectLst/>
                        </a:rPr>
                        <a:t>Proposé</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000" u="none" strike="noStrike" dirty="0">
                          <a:effectLst/>
                        </a:rPr>
                        <a:t>Non proposé</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algn="ctr" fontAlgn="ctr"/>
                      <a:r>
                        <a:rPr lang="fr-FR" sz="1000" u="none" strike="noStrike" dirty="0">
                          <a:effectLst/>
                        </a:rPr>
                        <a:t>Sans objet</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09575">
                <a:tc vMerge="1">
                  <a:txBody>
                    <a:bodyPr/>
                    <a:lstStyle/>
                    <a:p>
                      <a:endParaRPr lang="fr-FR"/>
                    </a:p>
                  </a:txBody>
                  <a:tcPr/>
                </a:tc>
                <a:tc>
                  <a:txBody>
                    <a:bodyPr/>
                    <a:lstStyle/>
                    <a:p>
                      <a:pPr algn="ctr" fontAlgn="b"/>
                      <a:r>
                        <a:rPr lang="fr-FR" sz="1000" u="none" strike="noStrike" dirty="0">
                          <a:effectLst/>
                        </a:rPr>
                        <a:t>Conditions d’inscription dans un secteur de délaissement</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000" u="none" strike="noStrike" dirty="0">
                          <a:effectLst/>
                        </a:rPr>
                        <a:t>Expropriation obligatoire</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gridSpan="3">
                  <a:txBody>
                    <a:bodyPr/>
                    <a:lstStyle/>
                    <a:p>
                      <a:pPr algn="ctr" fontAlgn="ctr"/>
                      <a:r>
                        <a:rPr lang="fr-FR" sz="1000" u="none" strike="noStrike" dirty="0">
                          <a:effectLst/>
                        </a:rPr>
                        <a:t>Obligatoire</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fr-FR"/>
                    </a:p>
                  </a:txBody>
                  <a:tcPr/>
                </a:tc>
                <a:tc hMerge="1">
                  <a:txBody>
                    <a:bodyPr/>
                    <a:lstStyle/>
                    <a:p>
                      <a:endParaRPr lang="fr-FR"/>
                    </a:p>
                  </a:txBody>
                  <a:tcPr/>
                </a:tc>
                <a:tc>
                  <a:txBody>
                    <a:bodyPr/>
                    <a:lstStyle/>
                    <a:p>
                      <a:pPr algn="ctr" fontAlgn="ctr"/>
                      <a:r>
                        <a:rPr lang="fr-FR" sz="1000" u="none" strike="noStrike" dirty="0">
                          <a:effectLst/>
                        </a:rPr>
                        <a:t>Proposé</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000" u="none" strike="noStrike" dirty="0">
                          <a:effectLst/>
                        </a:rPr>
                        <a:t>Non proposé</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fontAlgn="ctr"/>
                      <a:r>
                        <a:rPr lang="fr-FR" sz="1000" u="none" strike="noStrike" dirty="0">
                          <a:effectLst/>
                        </a:rPr>
                        <a:t>Sans objet</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09575">
                <a:tc gridSpan="2">
                  <a:txBody>
                    <a:bodyPr/>
                    <a:lstStyle/>
                    <a:p>
                      <a:pPr marL="0" algn="ctr" defTabSz="914400" rtl="0" eaLnBrk="1" fontAlgn="b" latinLnBrk="0" hangingPunct="1"/>
                      <a:r>
                        <a:rPr lang="fr-FR" sz="1000" u="none" strike="noStrike" kern="1200" dirty="0" smtClean="0">
                          <a:solidFill>
                            <a:schemeClr val="dk1"/>
                          </a:solidFill>
                          <a:effectLst/>
                          <a:latin typeface="+mn-lt"/>
                          <a:ea typeface="+mn-ea"/>
                          <a:cs typeface="+mn-cs"/>
                        </a:rPr>
                        <a:t>Mesures de</a:t>
                      </a:r>
                      <a:r>
                        <a:rPr lang="fr-FR" sz="1000" u="none" strike="noStrike" kern="1200" baseline="0" dirty="0" smtClean="0">
                          <a:solidFill>
                            <a:schemeClr val="dk1"/>
                          </a:solidFill>
                          <a:effectLst/>
                          <a:latin typeface="+mn-lt"/>
                          <a:ea typeface="+mn-ea"/>
                          <a:cs typeface="+mn-cs"/>
                        </a:rPr>
                        <a:t> renforcement sur le bâti</a:t>
                      </a:r>
                      <a:endParaRPr lang="fr-FR" sz="10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0" eaLnBrk="1" fontAlgn="b" latinLnBrk="0" hangingPunct="1"/>
                      <a:endParaRPr lang="fr-FR" sz="1000" u="none" strike="noStrike" kern="1200" dirty="0">
                        <a:solidFill>
                          <a:schemeClr val="dk1"/>
                        </a:solidFill>
                        <a:effectLst/>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fr-FR" sz="1000" u="none" strike="noStrike" kern="1200" dirty="0" smtClean="0">
                          <a:solidFill>
                            <a:schemeClr val="dk1"/>
                          </a:solidFill>
                          <a:effectLst/>
                          <a:latin typeface="+mn-lt"/>
                          <a:ea typeface="+mn-ea"/>
                          <a:cs typeface="+mn-cs"/>
                        </a:rPr>
                        <a:t>Aucune car expropriation</a:t>
                      </a:r>
                      <a:endParaRPr lang="fr-FR" sz="10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algn="ctr" defTabSz="914400" rtl="0" eaLnBrk="1" fontAlgn="b" latinLnBrk="0" hangingPunct="1"/>
                      <a:r>
                        <a:rPr lang="fr-FR" sz="1000" u="none" strike="noStrike" kern="1200" dirty="0" smtClean="0">
                          <a:solidFill>
                            <a:schemeClr val="dk1"/>
                          </a:solidFill>
                          <a:effectLst/>
                          <a:latin typeface="+mn-lt"/>
                          <a:ea typeface="+mn-ea"/>
                          <a:cs typeface="+mn-cs"/>
                        </a:rPr>
                        <a:t>Prescriptions obligatoires pour un aléa moins important</a:t>
                      </a:r>
                      <a:endParaRPr lang="fr-FR" sz="10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gridSpan="5">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FR" sz="1000" u="none" strike="noStrike" kern="1200" dirty="0" smtClean="0">
                          <a:solidFill>
                            <a:schemeClr val="dk1"/>
                          </a:solidFill>
                          <a:effectLst/>
                          <a:latin typeface="+mn-lt"/>
                          <a:ea typeface="+mn-ea"/>
                          <a:cs typeface="+mn-cs"/>
                        </a:rPr>
                        <a:t>Prescriptions obligatoires</a:t>
                      </a:r>
                    </a:p>
                    <a:p>
                      <a:pPr marL="0" algn="ctr" defTabSz="914400" rtl="0" eaLnBrk="1" fontAlgn="b" latinLnBrk="0" hangingPunct="1"/>
                      <a:endParaRPr lang="fr-FR" sz="10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0" eaLnBrk="1" fontAlgn="b" latinLnBrk="0" hangingPunct="1"/>
                      <a:endParaRPr lang="fr-FR" sz="10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0" eaLnBrk="1" fontAlgn="b" latinLnBrk="0" hangingPunct="1"/>
                      <a:endParaRPr lang="fr-FR" sz="10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FR" sz="1000" u="none" strike="noStrike" kern="1200" dirty="0" smtClean="0">
                          <a:solidFill>
                            <a:schemeClr val="dk1"/>
                          </a:solidFill>
                          <a:effectLst/>
                          <a:latin typeface="+mn-lt"/>
                          <a:ea typeface="+mn-ea"/>
                          <a:cs typeface="+mn-cs"/>
                        </a:rPr>
                        <a:t>Recommandations</a:t>
                      </a:r>
                    </a:p>
                    <a:p>
                      <a:pPr marL="0" algn="ctr" defTabSz="914400" rtl="0" eaLnBrk="1" fontAlgn="b" latinLnBrk="0" hangingPunct="1"/>
                      <a:endParaRPr lang="fr-FR" sz="10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bl>
          </a:graphicData>
        </a:graphic>
      </p:graphicFrame>
    </p:spTree>
    <p:extLst>
      <p:ext uri="{BB962C8B-B14F-4D97-AF65-F5344CB8AC3E}">
        <p14:creationId xmlns:p14="http://schemas.microsoft.com/office/powerpoint/2010/main" val="3874684118"/>
      </p:ext>
    </p:extLst>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fr-FR" dirty="0" smtClean="0"/>
              <a:t>RAPPEL</a:t>
            </a:r>
          </a:p>
        </p:txBody>
      </p:sp>
      <p:sp>
        <p:nvSpPr>
          <p:cNvPr id="4099" name="Rectangle 3"/>
          <p:cNvSpPr>
            <a:spLocks noGrp="1" noChangeArrowheads="1"/>
          </p:cNvSpPr>
          <p:nvPr>
            <p:ph type="body" idx="4294967295"/>
          </p:nvPr>
        </p:nvSpPr>
        <p:spPr>
          <a:xfrm>
            <a:off x="266700" y="1389063"/>
            <a:ext cx="8558213" cy="4918075"/>
          </a:xfrm>
          <a:noFill/>
        </p:spPr>
        <p:txBody>
          <a:bodyPr/>
          <a:lstStyle/>
          <a:p>
            <a:pPr eaLnBrk="1" hangingPunct="1"/>
            <a:r>
              <a:rPr lang="fr-FR" dirty="0" smtClean="0"/>
              <a:t>Extrait guide méthodologique surpression  - tableau principe de l’approche sommaire</a:t>
            </a:r>
          </a:p>
          <a:p>
            <a:pPr eaLnBrk="1" hangingPunct="1"/>
            <a:endParaRPr lang="fr-FR" dirty="0"/>
          </a:p>
          <a:p>
            <a:pPr eaLnBrk="1" hangingPunct="1"/>
            <a:endParaRPr lang="fr-FR" dirty="0" smtClean="0"/>
          </a:p>
          <a:p>
            <a:pPr eaLnBrk="1" hangingPunct="1"/>
            <a:endParaRPr lang="fr-FR" dirty="0"/>
          </a:p>
          <a:p>
            <a:pPr eaLnBrk="1" hangingPunct="1"/>
            <a:endParaRPr lang="fr-FR" dirty="0" smtClean="0"/>
          </a:p>
          <a:p>
            <a:pPr eaLnBrk="1" hangingPunct="1"/>
            <a:endParaRPr lang="fr-FR" dirty="0"/>
          </a:p>
          <a:p>
            <a:pPr eaLnBrk="1" hangingPunct="1"/>
            <a:r>
              <a:rPr lang="fr-FR" dirty="0" smtClean="0"/>
              <a:t>Pour rappel : </a:t>
            </a:r>
          </a:p>
          <a:p>
            <a:pPr lvl="1" eaLnBrk="1" hangingPunct="1"/>
            <a:r>
              <a:rPr lang="fr-FR" sz="1600" dirty="0" smtClean="0"/>
              <a:t>Cas 1 :pas de travaux de renforcement</a:t>
            </a:r>
          </a:p>
          <a:p>
            <a:pPr lvl="1" eaLnBrk="1" hangingPunct="1"/>
            <a:r>
              <a:rPr lang="fr-FR" sz="1600" dirty="0" smtClean="0"/>
              <a:t>Cas 2 : Travaux sans étude préalable</a:t>
            </a:r>
          </a:p>
          <a:p>
            <a:pPr lvl="1" eaLnBrk="1" hangingPunct="1"/>
            <a:r>
              <a:rPr lang="fr-FR" sz="1600" dirty="0" smtClean="0"/>
              <a:t>Cas 3 : Travaux avec diagnostic sommaire préalable</a:t>
            </a:r>
          </a:p>
          <a:p>
            <a:pPr lvl="1" eaLnBrk="1" hangingPunct="1"/>
            <a:r>
              <a:rPr lang="fr-FR" sz="1600" dirty="0" smtClean="0"/>
              <a:t>Cas 4 : Travaux avec diagnostic poussé pour vérifier la faisabilité</a:t>
            </a:r>
          </a:p>
        </p:txBody>
      </p:sp>
      <p:graphicFrame>
        <p:nvGraphicFramePr>
          <p:cNvPr id="4" name="Tableau 3"/>
          <p:cNvGraphicFramePr>
            <a:graphicFrameLocks noGrp="1"/>
          </p:cNvGraphicFramePr>
          <p:nvPr>
            <p:extLst>
              <p:ext uri="{D42A27DB-BD31-4B8C-83A1-F6EECF244321}">
                <p14:modId xmlns:p14="http://schemas.microsoft.com/office/powerpoint/2010/main" val="1980332527"/>
              </p:ext>
            </p:extLst>
          </p:nvPr>
        </p:nvGraphicFramePr>
        <p:xfrm>
          <a:off x="415637" y="2052762"/>
          <a:ext cx="8046870" cy="2290143"/>
        </p:xfrm>
        <a:graphic>
          <a:graphicData uri="http://schemas.openxmlformats.org/drawingml/2006/table">
            <a:tbl>
              <a:tblPr>
                <a:tableStyleId>{5C22544A-7EE6-4342-B048-85BDC9FD1C3A}</a:tableStyleId>
              </a:tblPr>
              <a:tblGrid>
                <a:gridCol w="2339438"/>
                <a:gridCol w="1911927"/>
                <a:gridCol w="1413164"/>
                <a:gridCol w="1163782"/>
                <a:gridCol w="1218559"/>
              </a:tblGrid>
              <a:tr h="488558">
                <a:tc>
                  <a:txBody>
                    <a:bodyPr/>
                    <a:lstStyle/>
                    <a:p>
                      <a:pPr algn="ctr" fontAlgn="b"/>
                      <a:r>
                        <a:rPr lang="fr-FR" sz="1000" u="none" strike="noStrike" dirty="0">
                          <a:effectLst/>
                        </a:rPr>
                        <a:t>Niveau maximal d’intensité de l’effet sur les personnes, en un point donné</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Très graves</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Graves</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Significatifs</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Indirect par bris de vitre </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ctr" fontAlgn="ctr"/>
                      <a:r>
                        <a:rPr lang="fr-FR" sz="1000" u="none" strike="noStrike" dirty="0">
                          <a:effectLst/>
                        </a:rPr>
                        <a:t>Surpression</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&gt; 200 mbar</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a:effectLst/>
                        </a:rPr>
                        <a:t>140 - 200 mbar</a:t>
                      </a:r>
                      <a:endParaRPr lang="fr-FR" sz="1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a:effectLst/>
                        </a:rPr>
                        <a:t>50 - 140 mbar</a:t>
                      </a:r>
                      <a:endParaRPr lang="fr-FR" sz="10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u="none" strike="noStrike" dirty="0">
                          <a:effectLst/>
                        </a:rPr>
                        <a:t>20 - 50 mbar</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1385">
                <a:tc>
                  <a:txBody>
                    <a:bodyPr/>
                    <a:lstStyle/>
                    <a:p>
                      <a:pPr algn="ctr" fontAlgn="b"/>
                      <a:r>
                        <a:rPr lang="fr-FR" sz="1000" u="none" strike="noStrike" dirty="0" smtClean="0">
                          <a:effectLst/>
                        </a:rPr>
                        <a:t>Murs extérieur</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fr-FR" sz="1000" b="0" i="0" u="none" strike="noStrike" dirty="0" smtClean="0">
                          <a:solidFill>
                            <a:srgbClr val="000000"/>
                          </a:solidFill>
                          <a:effectLst/>
                          <a:latin typeface="Arial"/>
                        </a:rPr>
                        <a:t>Cas 2</a:t>
                      </a:r>
                      <a:r>
                        <a:rPr lang="fr-FR" sz="1000" b="0" i="0" u="none" strike="noStrike" baseline="0" dirty="0" smtClean="0">
                          <a:solidFill>
                            <a:srgbClr val="000000"/>
                          </a:solidFill>
                          <a:effectLst/>
                          <a:latin typeface="Arial"/>
                        </a:rPr>
                        <a:t> : intensité moins importante</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000" b="0" i="0" u="none" strike="noStrike" dirty="0" smtClean="0">
                          <a:solidFill>
                            <a:srgbClr val="000000"/>
                          </a:solidFill>
                          <a:effectLst/>
                          <a:latin typeface="Arial"/>
                        </a:rPr>
                        <a:t>Cas 1 ou</a:t>
                      </a:r>
                      <a:r>
                        <a:rPr lang="fr-FR" sz="1000" b="0" i="0" u="none" strike="noStrike" baseline="0" dirty="0" smtClean="0">
                          <a:solidFill>
                            <a:srgbClr val="000000"/>
                          </a:solidFill>
                          <a:effectLst/>
                          <a:latin typeface="Arial"/>
                        </a:rPr>
                        <a:t> 3</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FR" sz="1000" b="0" i="0" u="none" strike="noStrike" dirty="0" smtClean="0">
                          <a:solidFill>
                            <a:srgbClr val="000000"/>
                          </a:solidFill>
                          <a:effectLst/>
                          <a:latin typeface="+mn-lt"/>
                        </a:rPr>
                        <a:t>Cas 1</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ctr" fontAlgn="b"/>
                      <a:r>
                        <a:rPr lang="fr-FR" sz="1000" u="none" strike="noStrike" dirty="0" smtClean="0">
                          <a:effectLst/>
                        </a:rPr>
                        <a:t>Toiture </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FR" sz="1000" b="0" i="0" u="none" strike="noStrike" dirty="0" smtClean="0">
                          <a:solidFill>
                            <a:srgbClr val="000000"/>
                          </a:solidFill>
                          <a:effectLst/>
                          <a:latin typeface="+mn-lt"/>
                        </a:rPr>
                        <a:t>Cas 2</a:t>
                      </a:r>
                      <a:r>
                        <a:rPr lang="fr-FR" sz="1000" b="0" i="0" u="none" strike="noStrike" baseline="0" dirty="0" smtClean="0">
                          <a:solidFill>
                            <a:srgbClr val="000000"/>
                          </a:solidFill>
                          <a:effectLst/>
                          <a:latin typeface="+mn-lt"/>
                        </a:rPr>
                        <a:t> : intensité moins importante</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a:txBody>
                    <a:bodyPr/>
                    <a:lstStyle/>
                    <a:p>
                      <a:pPr algn="ctr" fontAlgn="b"/>
                      <a:r>
                        <a:rPr lang="fr-FR" sz="1000" b="0" i="0" u="none" strike="noStrike" dirty="0" smtClean="0">
                          <a:solidFill>
                            <a:srgbClr val="000000"/>
                          </a:solidFill>
                          <a:effectLst/>
                          <a:latin typeface="Arial"/>
                        </a:rPr>
                        <a:t>Cas 1, 2 ou 3 selon signal,</a:t>
                      </a:r>
                      <a:r>
                        <a:rPr lang="fr-FR" sz="1000" b="0" i="0" u="none" strike="noStrike" baseline="0" dirty="0" smtClean="0">
                          <a:solidFill>
                            <a:srgbClr val="000000"/>
                          </a:solidFill>
                          <a:effectLst/>
                          <a:latin typeface="Arial"/>
                        </a:rPr>
                        <a:t> temps d’application et pente toiture</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FR" sz="1000" b="0" i="0" u="none" strike="noStrike" dirty="0" smtClean="0">
                          <a:solidFill>
                            <a:srgbClr val="000000"/>
                          </a:solidFill>
                          <a:effectLst/>
                          <a:latin typeface="+mn-lt"/>
                        </a:rPr>
                        <a:t>Cas 1</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ctr" fontAlgn="b"/>
                      <a:r>
                        <a:rPr lang="fr-FR" sz="1000" b="0" i="0" u="none" strike="noStrike" dirty="0" smtClean="0">
                          <a:solidFill>
                            <a:schemeClr val="dk1"/>
                          </a:solidFill>
                          <a:effectLst/>
                          <a:latin typeface="+mn-lt"/>
                        </a:rPr>
                        <a:t>Vitrages</a:t>
                      </a:r>
                      <a:r>
                        <a:rPr lang="fr-FR" sz="1000" b="0" i="0" u="none" strike="noStrike" baseline="0" dirty="0" smtClean="0">
                          <a:solidFill>
                            <a:schemeClr val="dk1"/>
                          </a:solidFill>
                          <a:effectLst/>
                          <a:latin typeface="+mn-lt"/>
                        </a:rPr>
                        <a:t>  + châssis</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fr-FR" sz="1000" b="0" i="0" u="none" strike="noStrike" dirty="0" smtClean="0">
                          <a:solidFill>
                            <a:srgbClr val="000000"/>
                          </a:solidFill>
                          <a:effectLst/>
                          <a:latin typeface="+mn-lt"/>
                        </a:rPr>
                        <a:t>Cas 2</a:t>
                      </a:r>
                      <a:r>
                        <a:rPr lang="fr-FR" sz="1000" b="0" i="0" u="none" strike="noStrike" baseline="0" dirty="0" smtClean="0">
                          <a:solidFill>
                            <a:srgbClr val="000000"/>
                          </a:solidFill>
                          <a:effectLst/>
                          <a:latin typeface="+mn-lt"/>
                        </a:rPr>
                        <a:t> : intensité moins importante</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000" b="0" i="0" u="none" strike="noStrike" dirty="0" smtClean="0">
                          <a:solidFill>
                            <a:srgbClr val="000000"/>
                          </a:solidFill>
                          <a:effectLst/>
                          <a:latin typeface="+mn-lt"/>
                        </a:rPr>
                        <a:t>Cas 2</a:t>
                      </a:r>
                      <a:r>
                        <a:rPr lang="fr-FR" sz="1000" b="0" i="0" u="none" strike="noStrike" baseline="0" dirty="0" smtClean="0">
                          <a:solidFill>
                            <a:srgbClr val="000000"/>
                          </a:solidFill>
                          <a:effectLst/>
                          <a:latin typeface="+mn-lt"/>
                        </a:rPr>
                        <a:t> </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000" b="0" i="0" u="none" strike="noStrike" dirty="0" smtClean="0">
                          <a:solidFill>
                            <a:srgbClr val="000000"/>
                          </a:solidFill>
                          <a:effectLst/>
                          <a:latin typeface="+mn-lt"/>
                        </a:rPr>
                        <a:t>Cas 2</a:t>
                      </a:r>
                      <a:r>
                        <a:rPr lang="fr-FR" sz="1000" b="0" i="0" u="none" strike="noStrike" baseline="0" dirty="0" smtClean="0">
                          <a:solidFill>
                            <a:srgbClr val="000000"/>
                          </a:solidFill>
                          <a:effectLst/>
                          <a:latin typeface="+mn-lt"/>
                        </a:rPr>
                        <a:t> </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9575">
                <a:tc>
                  <a:txBody>
                    <a:bodyPr/>
                    <a:lstStyle/>
                    <a:p>
                      <a:pPr algn="ctr" fontAlgn="b"/>
                      <a:r>
                        <a:rPr lang="fr-FR" sz="1000" u="none" strike="noStrike" dirty="0" smtClean="0">
                          <a:effectLst/>
                        </a:rPr>
                        <a:t>Structure particulière</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fr-FR" sz="1000" b="0" i="0" u="none" strike="noStrike" dirty="0" smtClean="0">
                          <a:solidFill>
                            <a:srgbClr val="000000"/>
                          </a:solidFill>
                          <a:effectLst/>
                          <a:latin typeface="Arial"/>
                        </a:rPr>
                        <a:t>Cas 4</a:t>
                      </a: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pPr algn="ctr" fontAlgn="ct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0080452"/>
      </p:ext>
    </p:extLst>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fr-FR" dirty="0" smtClean="0"/>
              <a:t>RAPPEL</a:t>
            </a:r>
          </a:p>
        </p:txBody>
      </p:sp>
      <p:sp>
        <p:nvSpPr>
          <p:cNvPr id="4099" name="Rectangle 3"/>
          <p:cNvSpPr>
            <a:spLocks noGrp="1" noChangeArrowheads="1"/>
          </p:cNvSpPr>
          <p:nvPr>
            <p:ph type="body" idx="4294967295"/>
          </p:nvPr>
        </p:nvSpPr>
        <p:spPr>
          <a:xfrm>
            <a:off x="266700" y="1389063"/>
            <a:ext cx="8558213" cy="4918075"/>
          </a:xfrm>
          <a:noFill/>
        </p:spPr>
        <p:txBody>
          <a:bodyPr/>
          <a:lstStyle/>
          <a:p>
            <a:pPr eaLnBrk="1" hangingPunct="1"/>
            <a:r>
              <a:rPr lang="fr-FR" dirty="0" smtClean="0"/>
              <a:t>L’approche sommaire en surpression est un examen extérieur des bâtiments d’habitation (selon guide méthodologique)</a:t>
            </a:r>
          </a:p>
          <a:p>
            <a:pPr eaLnBrk="1" hangingPunct="1"/>
            <a:endParaRPr lang="fr-FR" dirty="0"/>
          </a:p>
          <a:p>
            <a:pPr eaLnBrk="1" hangingPunct="1"/>
            <a:endParaRPr lang="fr-FR" dirty="0" smtClean="0"/>
          </a:p>
          <a:p>
            <a:pPr eaLnBrk="1" hangingPunct="1"/>
            <a:endParaRPr lang="fr-FR" dirty="0"/>
          </a:p>
          <a:p>
            <a:pPr lvl="1" eaLnBrk="1" hangingPunct="1"/>
            <a:r>
              <a:rPr lang="fr-FR" dirty="0" smtClean="0"/>
              <a:t>Paramètres architecturaux et structuraux : typologie des murs, charpente, couverture, cheminées,… </a:t>
            </a:r>
          </a:p>
          <a:p>
            <a:pPr eaLnBrk="1" hangingPunct="1"/>
            <a:endParaRPr lang="fr-FR" dirty="0" smtClean="0"/>
          </a:p>
          <a:p>
            <a:pPr eaLnBrk="1" hangingPunct="1"/>
            <a:r>
              <a:rPr lang="fr-FR" dirty="0"/>
              <a:t>Effets thermiques – nécessité d’une visite de l’habitation </a:t>
            </a:r>
            <a:r>
              <a:rPr lang="fr-FR" dirty="0" smtClean="0"/>
              <a:t>– échange avec l’occupant (connaissance </a:t>
            </a:r>
            <a:r>
              <a:rPr lang="fr-FR" dirty="0"/>
              <a:t>de l’isolation, connaissance surface translucide par pièce,…)</a:t>
            </a:r>
          </a:p>
          <a:p>
            <a:pPr marL="0" indent="0" eaLnBrk="1" hangingPunct="1">
              <a:buNone/>
            </a:pPr>
            <a:endParaRPr lang="fr-FR" dirty="0" smtClean="0"/>
          </a:p>
          <a:p>
            <a:pPr eaLnBrk="1" hangingPunct="1"/>
            <a:endParaRPr lang="fr-FR" dirty="0" smtClean="0"/>
          </a:p>
          <a:p>
            <a:pPr marL="0" indent="0" eaLnBrk="1" hangingPunct="1">
              <a:buNone/>
            </a:pPr>
            <a:endParaRPr lang="fr-FR" dirty="0" smtClean="0"/>
          </a:p>
        </p:txBody>
      </p:sp>
      <p:grpSp>
        <p:nvGrpSpPr>
          <p:cNvPr id="4" name="Groupe 3"/>
          <p:cNvGrpSpPr/>
          <p:nvPr/>
        </p:nvGrpSpPr>
        <p:grpSpPr>
          <a:xfrm>
            <a:off x="477640" y="2174851"/>
            <a:ext cx="7645640" cy="1292741"/>
            <a:chOff x="477640" y="2174851"/>
            <a:chExt cx="7645640" cy="1292741"/>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640" y="2174851"/>
              <a:ext cx="7645640" cy="1292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bwMode="auto">
            <a:xfrm>
              <a:off x="6353299" y="3194462"/>
              <a:ext cx="629393" cy="184067"/>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90000"/>
                </a:lnSpc>
                <a:spcBef>
                  <a:spcPct val="70000"/>
                </a:spcBef>
                <a:spcAft>
                  <a:spcPct val="0"/>
                </a:spcAft>
                <a:buClrTx/>
                <a:buSzTx/>
                <a:buFontTx/>
                <a:buChar char="•"/>
                <a:tabLst/>
              </a:pPr>
              <a:endParaRPr kumimoji="0" lang="fr-FR" sz="1600" b="0" i="0" u="none" strike="noStrike" cap="none" normalizeH="0" baseline="0" smtClean="0">
                <a:ln>
                  <a:noFill/>
                </a:ln>
                <a:solidFill>
                  <a:schemeClr val="tx1"/>
                </a:solidFill>
                <a:effectLst/>
                <a:latin typeface="Arial" charset="0"/>
              </a:endParaRPr>
            </a:p>
          </p:txBody>
        </p:sp>
      </p:grpSp>
    </p:spTree>
    <p:extLst>
      <p:ext uri="{BB962C8B-B14F-4D97-AF65-F5344CB8AC3E}">
        <p14:creationId xmlns:p14="http://schemas.microsoft.com/office/powerpoint/2010/main" val="2994996313"/>
      </p:ext>
    </p:ext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fr-FR" dirty="0" smtClean="0"/>
              <a:t>RAPPEL</a:t>
            </a:r>
          </a:p>
        </p:txBody>
      </p:sp>
      <p:sp>
        <p:nvSpPr>
          <p:cNvPr id="4099" name="Rectangle 3"/>
          <p:cNvSpPr>
            <a:spLocks noGrp="1" noChangeArrowheads="1"/>
          </p:cNvSpPr>
          <p:nvPr>
            <p:ph type="body" idx="4294967295"/>
          </p:nvPr>
        </p:nvSpPr>
        <p:spPr>
          <a:xfrm>
            <a:off x="266700" y="1389063"/>
            <a:ext cx="8558213" cy="4918075"/>
          </a:xfrm>
          <a:noFill/>
        </p:spPr>
        <p:txBody>
          <a:bodyPr/>
          <a:lstStyle/>
          <a:p>
            <a:pPr eaLnBrk="1" hangingPunct="1"/>
            <a:r>
              <a:rPr lang="fr-FR" dirty="0" smtClean="0"/>
              <a:t>Relevés du bâtiment pour les effets de surpression</a:t>
            </a:r>
            <a:endParaRPr lang="fr-FR" dirty="0" smtClean="0"/>
          </a:p>
          <a:p>
            <a:pPr marL="0" indent="0" eaLnBrk="1" hangingPunct="1">
              <a:buNone/>
            </a:pPr>
            <a:endParaRPr lang="fr-FR" dirty="0"/>
          </a:p>
          <a:p>
            <a:pPr marL="0" indent="0" eaLnBrk="1" hangingPunct="1">
              <a:buNone/>
            </a:pPr>
            <a:endParaRPr lang="fr-FR" dirty="0" smtClean="0"/>
          </a:p>
          <a:p>
            <a:pPr eaLnBrk="1" hangingPunct="1"/>
            <a:endParaRPr lang="fr-FR" dirty="0" smtClean="0"/>
          </a:p>
          <a:p>
            <a:pPr marL="0" indent="0" eaLnBrk="1" hangingPunct="1">
              <a:buNone/>
            </a:pPr>
            <a:endParaRPr lang="fr-FR" dirty="0" smtClean="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534389" y="1878108"/>
            <a:ext cx="4702629" cy="3700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Connecteur droit avec flèche 2"/>
          <p:cNvCxnSpPr/>
          <p:nvPr/>
        </p:nvCxnSpPr>
        <p:spPr bwMode="auto">
          <a:xfrm flipH="1">
            <a:off x="2885703" y="1878108"/>
            <a:ext cx="3325093" cy="817591"/>
          </a:xfrm>
          <a:prstGeom prst="straightConnector1">
            <a:avLst/>
          </a:prstGeom>
          <a:ln>
            <a:tailEnd type="arrow"/>
          </a:ln>
          <a:extLst/>
        </p:spPr>
        <p:style>
          <a:lnRef idx="1">
            <a:schemeClr val="dk1"/>
          </a:lnRef>
          <a:fillRef idx="0">
            <a:schemeClr val="dk1"/>
          </a:fillRef>
          <a:effectRef idx="0">
            <a:schemeClr val="dk1"/>
          </a:effectRef>
          <a:fontRef idx="minor">
            <a:schemeClr val="tx1"/>
          </a:fontRef>
        </p:style>
      </p:cxnSp>
      <p:cxnSp>
        <p:nvCxnSpPr>
          <p:cNvPr id="9" name="Connecteur droit avec flèche 8"/>
          <p:cNvCxnSpPr/>
          <p:nvPr/>
        </p:nvCxnSpPr>
        <p:spPr bwMode="auto">
          <a:xfrm flipH="1">
            <a:off x="4415642" y="4868883"/>
            <a:ext cx="1628898" cy="164275"/>
          </a:xfrm>
          <a:prstGeom prst="straightConnector1">
            <a:avLst/>
          </a:prstGeom>
          <a:ln>
            <a:tailEnd type="arrow"/>
          </a:ln>
          <a:extLst/>
        </p:spPr>
        <p:style>
          <a:lnRef idx="1">
            <a:schemeClr val="dk1"/>
          </a:lnRef>
          <a:fillRef idx="0">
            <a:schemeClr val="dk1"/>
          </a:fillRef>
          <a:effectRef idx="0">
            <a:schemeClr val="dk1"/>
          </a:effectRef>
          <a:fontRef idx="minor">
            <a:schemeClr val="tx1"/>
          </a:fontRef>
        </p:style>
      </p:cxnSp>
      <p:cxnSp>
        <p:nvCxnSpPr>
          <p:cNvPr id="10" name="Connecteur droit avec flèche 9"/>
          <p:cNvCxnSpPr/>
          <p:nvPr/>
        </p:nvCxnSpPr>
        <p:spPr bwMode="auto">
          <a:xfrm flipH="1" flipV="1">
            <a:off x="1810987" y="3110346"/>
            <a:ext cx="4399809" cy="96980"/>
          </a:xfrm>
          <a:prstGeom prst="straightConnector1">
            <a:avLst/>
          </a:prstGeom>
          <a:ln>
            <a:tailEnd type="arrow"/>
          </a:ln>
          <a:extLst/>
        </p:spPr>
        <p:style>
          <a:lnRef idx="1">
            <a:schemeClr val="dk1"/>
          </a:lnRef>
          <a:fillRef idx="0">
            <a:schemeClr val="dk1"/>
          </a:fillRef>
          <a:effectRef idx="0">
            <a:schemeClr val="dk1"/>
          </a:effectRef>
          <a:fontRef idx="minor">
            <a:schemeClr val="tx1"/>
          </a:fontRef>
        </p:style>
      </p:cxnSp>
      <p:sp>
        <p:nvSpPr>
          <p:cNvPr id="12" name="ZoneTexte 11"/>
          <p:cNvSpPr txBox="1"/>
          <p:nvPr/>
        </p:nvSpPr>
        <p:spPr>
          <a:xfrm>
            <a:off x="6210796" y="1686296"/>
            <a:ext cx="2446316" cy="707886"/>
          </a:xfrm>
          <a:prstGeom prst="rect">
            <a:avLst/>
          </a:prstGeom>
          <a:noFill/>
        </p:spPr>
        <p:txBody>
          <a:bodyPr wrap="square" rtlCol="0">
            <a:spAutoFit/>
          </a:bodyPr>
          <a:lstStyle/>
          <a:p>
            <a:r>
              <a:rPr lang="fr-FR" dirty="0" smtClean="0"/>
              <a:t>Pente du toit</a:t>
            </a:r>
          </a:p>
          <a:p>
            <a:r>
              <a:rPr lang="fr-FR" dirty="0" smtClean="0"/>
              <a:t>Couverture</a:t>
            </a:r>
            <a:endParaRPr lang="fr-FR" dirty="0"/>
          </a:p>
        </p:txBody>
      </p:sp>
      <p:sp>
        <p:nvSpPr>
          <p:cNvPr id="16" name="ZoneTexte 15"/>
          <p:cNvSpPr txBox="1"/>
          <p:nvPr/>
        </p:nvSpPr>
        <p:spPr>
          <a:xfrm>
            <a:off x="6210796" y="2689086"/>
            <a:ext cx="2446316" cy="978729"/>
          </a:xfrm>
          <a:prstGeom prst="rect">
            <a:avLst/>
          </a:prstGeom>
          <a:noFill/>
        </p:spPr>
        <p:txBody>
          <a:bodyPr wrap="square" rtlCol="0">
            <a:spAutoFit/>
          </a:bodyPr>
          <a:lstStyle/>
          <a:p>
            <a:r>
              <a:rPr lang="fr-FR" dirty="0" smtClean="0"/>
              <a:t>Typologie des parois opaques lourdes : parpaings</a:t>
            </a:r>
            <a:r>
              <a:rPr lang="fr-FR" dirty="0"/>
              <a:t>,</a:t>
            </a:r>
            <a:r>
              <a:rPr lang="fr-FR" dirty="0" smtClean="0"/>
              <a:t> moellons, pisé</a:t>
            </a:r>
            <a:endParaRPr lang="fr-FR" dirty="0"/>
          </a:p>
        </p:txBody>
      </p:sp>
      <p:sp>
        <p:nvSpPr>
          <p:cNvPr id="17" name="ZoneTexte 16"/>
          <p:cNvSpPr txBox="1"/>
          <p:nvPr/>
        </p:nvSpPr>
        <p:spPr>
          <a:xfrm>
            <a:off x="6210796" y="4354285"/>
            <a:ext cx="2446316" cy="757130"/>
          </a:xfrm>
          <a:prstGeom prst="rect">
            <a:avLst/>
          </a:prstGeom>
          <a:noFill/>
        </p:spPr>
        <p:txBody>
          <a:bodyPr wrap="square" rtlCol="0">
            <a:spAutoFit/>
          </a:bodyPr>
          <a:lstStyle/>
          <a:p>
            <a:r>
              <a:rPr lang="fr-FR" dirty="0" smtClean="0"/>
              <a:t>Vitrages, types, dimensions, châssis, fixations dans le mur</a:t>
            </a:r>
            <a:endParaRPr lang="fr-FR" dirty="0"/>
          </a:p>
        </p:txBody>
      </p:sp>
    </p:spTree>
    <p:extLst>
      <p:ext uri="{BB962C8B-B14F-4D97-AF65-F5344CB8AC3E}">
        <p14:creationId xmlns:p14="http://schemas.microsoft.com/office/powerpoint/2010/main" val="521637326"/>
      </p:ext>
    </p:extLst>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fr-FR" dirty="0" smtClean="0"/>
              <a:t>RAPPEL</a:t>
            </a:r>
          </a:p>
        </p:txBody>
      </p:sp>
      <p:sp>
        <p:nvSpPr>
          <p:cNvPr id="4099" name="Rectangle 3"/>
          <p:cNvSpPr>
            <a:spLocks noGrp="1" noChangeArrowheads="1"/>
          </p:cNvSpPr>
          <p:nvPr>
            <p:ph type="body" idx="4294967295"/>
          </p:nvPr>
        </p:nvSpPr>
        <p:spPr>
          <a:xfrm>
            <a:off x="266700" y="985313"/>
            <a:ext cx="8558213" cy="4918075"/>
          </a:xfrm>
          <a:noFill/>
        </p:spPr>
        <p:txBody>
          <a:bodyPr/>
          <a:lstStyle/>
          <a:p>
            <a:pPr eaLnBrk="1" hangingPunct="1"/>
            <a:r>
              <a:rPr lang="fr-FR" dirty="0" smtClean="0"/>
              <a:t>Relevés du bâtiment pour les effets thermiques</a:t>
            </a:r>
            <a:endParaRPr lang="fr-FR" dirty="0" smtClean="0"/>
          </a:p>
          <a:p>
            <a:pPr marL="0" indent="0" eaLnBrk="1" hangingPunct="1">
              <a:buNone/>
            </a:pPr>
            <a:endParaRPr lang="fr-FR" dirty="0"/>
          </a:p>
          <a:p>
            <a:pPr marL="0" indent="0" eaLnBrk="1" hangingPunct="1">
              <a:buNone/>
            </a:pPr>
            <a:endParaRPr lang="fr-FR" dirty="0" smtClean="0"/>
          </a:p>
          <a:p>
            <a:pPr eaLnBrk="1" hangingPunct="1"/>
            <a:endParaRPr lang="fr-FR" dirty="0" smtClean="0"/>
          </a:p>
          <a:p>
            <a:pPr marL="0" indent="0" eaLnBrk="1" hangingPunct="1">
              <a:buNone/>
            </a:pPr>
            <a:endParaRPr lang="fr-FR" dirty="0" smtClean="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534389" y="1878108"/>
            <a:ext cx="4702629" cy="3700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Connecteur droit avec flèche 2"/>
          <p:cNvCxnSpPr/>
          <p:nvPr/>
        </p:nvCxnSpPr>
        <p:spPr bwMode="auto">
          <a:xfrm flipH="1">
            <a:off x="2885703" y="1878108"/>
            <a:ext cx="3325093" cy="817591"/>
          </a:xfrm>
          <a:prstGeom prst="straightConnector1">
            <a:avLst/>
          </a:prstGeom>
          <a:ln>
            <a:tailEnd type="arrow"/>
          </a:ln>
          <a:extLst/>
        </p:spPr>
        <p:style>
          <a:lnRef idx="1">
            <a:schemeClr val="dk1"/>
          </a:lnRef>
          <a:fillRef idx="0">
            <a:schemeClr val="dk1"/>
          </a:fillRef>
          <a:effectRef idx="0">
            <a:schemeClr val="dk1"/>
          </a:effectRef>
          <a:fontRef idx="minor">
            <a:schemeClr val="tx1"/>
          </a:fontRef>
        </p:style>
      </p:cxnSp>
      <p:cxnSp>
        <p:nvCxnSpPr>
          <p:cNvPr id="9" name="Connecteur droit avec flèche 8"/>
          <p:cNvCxnSpPr/>
          <p:nvPr/>
        </p:nvCxnSpPr>
        <p:spPr bwMode="auto">
          <a:xfrm flipH="1">
            <a:off x="4415642" y="4868883"/>
            <a:ext cx="1628898" cy="164275"/>
          </a:xfrm>
          <a:prstGeom prst="straightConnector1">
            <a:avLst/>
          </a:prstGeom>
          <a:ln>
            <a:tailEnd type="arrow"/>
          </a:ln>
          <a:extLst/>
        </p:spPr>
        <p:style>
          <a:lnRef idx="1">
            <a:schemeClr val="dk1"/>
          </a:lnRef>
          <a:fillRef idx="0">
            <a:schemeClr val="dk1"/>
          </a:fillRef>
          <a:effectRef idx="0">
            <a:schemeClr val="dk1"/>
          </a:effectRef>
          <a:fontRef idx="minor">
            <a:schemeClr val="tx1"/>
          </a:fontRef>
        </p:style>
      </p:cxnSp>
      <p:cxnSp>
        <p:nvCxnSpPr>
          <p:cNvPr id="10" name="Connecteur droit avec flèche 9"/>
          <p:cNvCxnSpPr/>
          <p:nvPr/>
        </p:nvCxnSpPr>
        <p:spPr bwMode="auto">
          <a:xfrm flipH="1" flipV="1">
            <a:off x="1810987" y="3110346"/>
            <a:ext cx="4399809" cy="96980"/>
          </a:xfrm>
          <a:prstGeom prst="straightConnector1">
            <a:avLst/>
          </a:prstGeom>
          <a:ln>
            <a:tailEnd type="arrow"/>
          </a:ln>
          <a:extLst/>
        </p:spPr>
        <p:style>
          <a:lnRef idx="1">
            <a:schemeClr val="dk1"/>
          </a:lnRef>
          <a:fillRef idx="0">
            <a:schemeClr val="dk1"/>
          </a:fillRef>
          <a:effectRef idx="0">
            <a:schemeClr val="dk1"/>
          </a:effectRef>
          <a:fontRef idx="minor">
            <a:schemeClr val="tx1"/>
          </a:fontRef>
        </p:style>
      </p:cxnSp>
      <p:sp>
        <p:nvSpPr>
          <p:cNvPr id="12" name="ZoneTexte 11"/>
          <p:cNvSpPr txBox="1"/>
          <p:nvPr/>
        </p:nvSpPr>
        <p:spPr>
          <a:xfrm>
            <a:off x="6210796" y="1353796"/>
            <a:ext cx="2446316" cy="1323439"/>
          </a:xfrm>
          <a:prstGeom prst="rect">
            <a:avLst/>
          </a:prstGeom>
          <a:noFill/>
        </p:spPr>
        <p:txBody>
          <a:bodyPr wrap="square" rtlCol="0">
            <a:spAutoFit/>
          </a:bodyPr>
          <a:lstStyle/>
          <a:p>
            <a:r>
              <a:rPr lang="fr-FR" dirty="0" smtClean="0"/>
              <a:t>Combles aménagées</a:t>
            </a:r>
          </a:p>
          <a:p>
            <a:r>
              <a:rPr lang="fr-FR" dirty="0" smtClean="0"/>
              <a:t>Isolant, épaisseur</a:t>
            </a:r>
          </a:p>
          <a:p>
            <a:r>
              <a:rPr lang="fr-FR" dirty="0" smtClean="0"/>
              <a:t>Fixation isolant / effets concomitants</a:t>
            </a:r>
            <a:endParaRPr lang="fr-FR" dirty="0"/>
          </a:p>
        </p:txBody>
      </p:sp>
      <p:sp>
        <p:nvSpPr>
          <p:cNvPr id="16" name="ZoneTexte 15"/>
          <p:cNvSpPr txBox="1"/>
          <p:nvPr/>
        </p:nvSpPr>
        <p:spPr>
          <a:xfrm>
            <a:off x="6210795" y="2956851"/>
            <a:ext cx="2565069" cy="535531"/>
          </a:xfrm>
          <a:prstGeom prst="rect">
            <a:avLst/>
          </a:prstGeom>
          <a:noFill/>
        </p:spPr>
        <p:txBody>
          <a:bodyPr wrap="square" rtlCol="0">
            <a:spAutoFit/>
          </a:bodyPr>
          <a:lstStyle/>
          <a:p>
            <a:r>
              <a:rPr lang="fr-FR" dirty="0" smtClean="0"/>
              <a:t>Parois opaques lourdes : type, épaisseur, isolant</a:t>
            </a:r>
            <a:endParaRPr lang="fr-FR" dirty="0"/>
          </a:p>
        </p:txBody>
      </p:sp>
      <p:sp>
        <p:nvSpPr>
          <p:cNvPr id="17" name="ZoneTexte 16"/>
          <p:cNvSpPr txBox="1"/>
          <p:nvPr/>
        </p:nvSpPr>
        <p:spPr>
          <a:xfrm>
            <a:off x="6210795" y="4514940"/>
            <a:ext cx="2446316" cy="707886"/>
          </a:xfrm>
          <a:prstGeom prst="rect">
            <a:avLst/>
          </a:prstGeom>
          <a:noFill/>
        </p:spPr>
        <p:txBody>
          <a:bodyPr wrap="square" rtlCol="0">
            <a:spAutoFit/>
          </a:bodyPr>
          <a:lstStyle/>
          <a:p>
            <a:r>
              <a:rPr lang="fr-FR" dirty="0" smtClean="0"/>
              <a:t>Matériau du vitrage</a:t>
            </a:r>
          </a:p>
          <a:p>
            <a:r>
              <a:rPr lang="fr-FR" dirty="0" smtClean="0"/>
              <a:t>Matériau du châssis</a:t>
            </a:r>
          </a:p>
        </p:txBody>
      </p:sp>
      <p:sp>
        <p:nvSpPr>
          <p:cNvPr id="11" name="ZoneTexte 10"/>
          <p:cNvSpPr txBox="1"/>
          <p:nvPr/>
        </p:nvSpPr>
        <p:spPr>
          <a:xfrm>
            <a:off x="926275" y="6160118"/>
            <a:ext cx="5961414" cy="313932"/>
          </a:xfrm>
          <a:prstGeom prst="rect">
            <a:avLst/>
          </a:prstGeom>
          <a:noFill/>
        </p:spPr>
        <p:txBody>
          <a:bodyPr wrap="square" rtlCol="0">
            <a:spAutoFit/>
          </a:bodyPr>
          <a:lstStyle/>
          <a:p>
            <a:r>
              <a:rPr lang="fr-FR" dirty="0" smtClean="0"/>
              <a:t>Tenue au feu des matériaux de construction</a:t>
            </a:r>
            <a:endParaRPr lang="fr-FR" dirty="0"/>
          </a:p>
        </p:txBody>
      </p:sp>
    </p:spTree>
    <p:extLst>
      <p:ext uri="{BB962C8B-B14F-4D97-AF65-F5344CB8AC3E}">
        <p14:creationId xmlns:p14="http://schemas.microsoft.com/office/powerpoint/2010/main" val="3141569815"/>
      </p:ext>
    </p:extLst>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fr-FR" dirty="0" smtClean="0"/>
              <a:t>RAPPEL</a:t>
            </a:r>
          </a:p>
        </p:txBody>
      </p:sp>
      <p:sp>
        <p:nvSpPr>
          <p:cNvPr id="4099" name="Rectangle 3"/>
          <p:cNvSpPr>
            <a:spLocks noGrp="1" noChangeArrowheads="1"/>
          </p:cNvSpPr>
          <p:nvPr>
            <p:ph type="body" idx="4294967295"/>
          </p:nvPr>
        </p:nvSpPr>
        <p:spPr>
          <a:xfrm>
            <a:off x="266700" y="1389063"/>
            <a:ext cx="8558213" cy="4918075"/>
          </a:xfrm>
          <a:noFill/>
        </p:spPr>
        <p:txBody>
          <a:bodyPr/>
          <a:lstStyle/>
          <a:p>
            <a:pPr eaLnBrk="1" hangingPunct="1"/>
            <a:r>
              <a:rPr lang="fr-FR" dirty="0"/>
              <a:t>Objectif </a:t>
            </a:r>
            <a:r>
              <a:rPr lang="fr-FR" dirty="0" smtClean="0"/>
              <a:t>étude sommaire de vulnérabilité lors </a:t>
            </a:r>
            <a:r>
              <a:rPr lang="fr-FR" dirty="0" smtClean="0"/>
              <a:t>de l’élaboration PPRT : </a:t>
            </a:r>
            <a:r>
              <a:rPr lang="fr-FR" dirty="0"/>
              <a:t>définition du coût des travaux et comparaison avec 10% valeur vénale </a:t>
            </a:r>
            <a:r>
              <a:rPr lang="fr-FR" dirty="0" smtClean="0"/>
              <a:t>habitation</a:t>
            </a:r>
            <a:r>
              <a:rPr lang="fr-FR" dirty="0"/>
              <a:t> </a:t>
            </a:r>
            <a:r>
              <a:rPr lang="fr-FR" dirty="0" smtClean="0"/>
              <a:t>– aucune nécessité d’obtenir un chiffrage exact.</a:t>
            </a:r>
          </a:p>
          <a:p>
            <a:pPr eaLnBrk="1" hangingPunct="1"/>
            <a:endParaRPr lang="fr-FR" dirty="0"/>
          </a:p>
          <a:p>
            <a:pPr eaLnBrk="1" hangingPunct="1"/>
            <a:r>
              <a:rPr lang="fr-FR" dirty="0" smtClean="0"/>
              <a:t>Réalisation des travaux – diagnostics sommaires ne sont pas suffisant et ne permettent pas au propriétaire de faire réaliser simplement les travaux</a:t>
            </a:r>
          </a:p>
          <a:p>
            <a:pPr marL="0" indent="0" eaLnBrk="1" hangingPunct="1">
              <a:buNone/>
            </a:pPr>
            <a:endParaRPr lang="fr-FR" dirty="0"/>
          </a:p>
          <a:p>
            <a:pPr marL="0" indent="0" eaLnBrk="1" hangingPunct="1">
              <a:buNone/>
            </a:pPr>
            <a:endParaRPr lang="fr-FR" dirty="0" smtClean="0"/>
          </a:p>
          <a:p>
            <a:pPr eaLnBrk="1" hangingPunct="1"/>
            <a:endParaRPr lang="fr-FR" dirty="0" smtClean="0"/>
          </a:p>
          <a:p>
            <a:pPr marL="0" indent="0" eaLnBrk="1" hangingPunct="1">
              <a:buNone/>
            </a:pPr>
            <a:endParaRPr lang="fr-FR" dirty="0" smtClean="0"/>
          </a:p>
        </p:txBody>
      </p:sp>
    </p:spTree>
    <p:extLst>
      <p:ext uri="{BB962C8B-B14F-4D97-AF65-F5344CB8AC3E}">
        <p14:creationId xmlns:p14="http://schemas.microsoft.com/office/powerpoint/2010/main" val="1096363000"/>
      </p:ext>
    </p:extLst>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13"/>
          <p:cNvSpPr txBox="1">
            <a:spLocks noChangeArrowheads="1"/>
          </p:cNvSpPr>
          <p:nvPr/>
        </p:nvSpPr>
        <p:spPr bwMode="auto">
          <a:xfrm>
            <a:off x="198438" y="2536825"/>
            <a:ext cx="8404225"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eaLnBrk="0" fontAlgn="base" hangingPunct="0">
              <a:lnSpc>
                <a:spcPct val="90000"/>
              </a:lnSpc>
              <a:spcBef>
                <a:spcPct val="70000"/>
              </a:spcBef>
              <a:spcAft>
                <a:spcPct val="0"/>
              </a:spcAft>
              <a:buChar char="•"/>
              <a:defRPr sz="1600">
                <a:solidFill>
                  <a:schemeClr val="tx1"/>
                </a:solidFill>
                <a:latin typeface="Arial" charset="0"/>
              </a:defRPr>
            </a:lvl9pPr>
          </a:lstStyle>
          <a:p>
            <a:pPr algn="r" eaLnBrk="1" hangingPunct="1">
              <a:lnSpc>
                <a:spcPct val="100000"/>
              </a:lnSpc>
              <a:spcBef>
                <a:spcPct val="0"/>
              </a:spcBef>
              <a:buFontTx/>
              <a:buNone/>
            </a:pPr>
            <a:r>
              <a:rPr lang="fr-FR" sz="2400" dirty="0" smtClean="0">
                <a:solidFill>
                  <a:srgbClr val="B0002D"/>
                </a:solidFill>
                <a:ea typeface="ＭＳ Ｐゴシック" pitchFamily="34" charset="-128"/>
              </a:rPr>
              <a:t>Les incertitudes liées au diagnostic visuel et les conséquences économiques associées</a:t>
            </a:r>
            <a:endParaRPr lang="fr-FR" sz="2400" dirty="0">
              <a:solidFill>
                <a:srgbClr val="B0002D"/>
              </a:solidFill>
              <a:ea typeface="ＭＳ Ｐゴシック" pitchFamily="34" charset="-128"/>
            </a:endParaRPr>
          </a:p>
        </p:txBody>
      </p:sp>
      <p:sp>
        <p:nvSpPr>
          <p:cNvPr id="5123" name="Rectangle 114"/>
          <p:cNvSpPr txBox="1">
            <a:spLocks noChangeArrowheads="1"/>
          </p:cNvSpPr>
          <p:nvPr/>
        </p:nvSpPr>
        <p:spPr bwMode="auto">
          <a:xfrm>
            <a:off x="431800" y="3799732"/>
            <a:ext cx="8415338"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7188" indent="-357188"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lnSpc>
                <a:spcPct val="90000"/>
              </a:lnSpc>
              <a:spcBef>
                <a:spcPct val="70000"/>
              </a:spcBef>
              <a:spcAft>
                <a:spcPct val="0"/>
              </a:spcAft>
              <a:buChar char="•"/>
              <a:defRPr sz="1600">
                <a:solidFill>
                  <a:schemeClr val="tx1"/>
                </a:solidFill>
                <a:latin typeface="Arial" charset="0"/>
              </a:defRPr>
            </a:lvl6pPr>
            <a:lvl7pPr marL="2971800" indent="-228600" eaLnBrk="0" fontAlgn="base" hangingPunct="0">
              <a:lnSpc>
                <a:spcPct val="90000"/>
              </a:lnSpc>
              <a:spcBef>
                <a:spcPct val="70000"/>
              </a:spcBef>
              <a:spcAft>
                <a:spcPct val="0"/>
              </a:spcAft>
              <a:buChar char="•"/>
              <a:defRPr sz="1600">
                <a:solidFill>
                  <a:schemeClr val="tx1"/>
                </a:solidFill>
                <a:latin typeface="Arial" charset="0"/>
              </a:defRPr>
            </a:lvl7pPr>
            <a:lvl8pPr marL="3429000" indent="-228600" eaLnBrk="0" fontAlgn="base" hangingPunct="0">
              <a:lnSpc>
                <a:spcPct val="90000"/>
              </a:lnSpc>
              <a:spcBef>
                <a:spcPct val="70000"/>
              </a:spcBef>
              <a:spcAft>
                <a:spcPct val="0"/>
              </a:spcAft>
              <a:buChar char="•"/>
              <a:defRPr sz="1600">
                <a:solidFill>
                  <a:schemeClr val="tx1"/>
                </a:solidFill>
                <a:latin typeface="Arial" charset="0"/>
              </a:defRPr>
            </a:lvl8pPr>
            <a:lvl9pPr marL="3886200" indent="-228600" eaLnBrk="0" fontAlgn="base" hangingPunct="0">
              <a:lnSpc>
                <a:spcPct val="90000"/>
              </a:lnSpc>
              <a:spcBef>
                <a:spcPct val="70000"/>
              </a:spcBef>
              <a:spcAft>
                <a:spcPct val="0"/>
              </a:spcAft>
              <a:buChar char="•"/>
              <a:defRPr sz="1600">
                <a:solidFill>
                  <a:schemeClr val="tx1"/>
                </a:solidFill>
                <a:latin typeface="Arial" charset="0"/>
              </a:defRPr>
            </a:lvl9pPr>
          </a:lstStyle>
          <a:p>
            <a:pPr marL="0" indent="0" algn="ctr" eaLnBrk="1" hangingPunct="1">
              <a:lnSpc>
                <a:spcPct val="100000"/>
              </a:lnSpc>
              <a:spcBef>
                <a:spcPct val="130000"/>
              </a:spcBef>
              <a:buNone/>
            </a:pPr>
            <a:r>
              <a:rPr lang="fr-FR" sz="2800" dirty="0" smtClean="0"/>
              <a:t>Retour d’expérience</a:t>
            </a:r>
            <a:endParaRPr lang="fr-FR" sz="3600" dirty="0"/>
          </a:p>
        </p:txBody>
      </p:sp>
      <p:pic>
        <p:nvPicPr>
          <p:cNvPr id="5124" name="Picture 120" descr="Sans tit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875" y="5143500"/>
            <a:ext cx="185738"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Image 93" descr="BV_logo_SG_RVB_F-bdf.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19713" y="5519738"/>
            <a:ext cx="3527425"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6019808"/>
      </p:ext>
    </p:extLst>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Template 20100127 - BV-Paysage-FR - with copyright">
  <a:themeElements>
    <a:clrScheme name="Template 20100127 - BV-Paysage-FR - with copyright 1">
      <a:dk1>
        <a:srgbClr val="19324B"/>
      </a:dk1>
      <a:lt1>
        <a:srgbClr val="FFFFFF"/>
      </a:lt1>
      <a:dk2>
        <a:srgbClr val="EC9BA2"/>
      </a:dk2>
      <a:lt2>
        <a:srgbClr val="68665C"/>
      </a:lt2>
      <a:accent1>
        <a:srgbClr val="4F74AA"/>
      </a:accent1>
      <a:accent2>
        <a:srgbClr val="BBBAB1"/>
      </a:accent2>
      <a:accent3>
        <a:srgbClr val="FFFFFF"/>
      </a:accent3>
      <a:accent4>
        <a:srgbClr val="14293F"/>
      </a:accent4>
      <a:accent5>
        <a:srgbClr val="B2BCD2"/>
      </a:accent5>
      <a:accent6>
        <a:srgbClr val="A9A8A0"/>
      </a:accent6>
      <a:hlink>
        <a:srgbClr val="B0002D"/>
      </a:hlink>
      <a:folHlink>
        <a:srgbClr val="DBAC13"/>
      </a:folHlink>
    </a:clrScheme>
    <a:fontScheme name="Template 20100127 - BV-Paysage-FR - with copyrigh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70000"/>
          </a:spcBef>
          <a:spcAft>
            <a:spcPct val="0"/>
          </a:spcAft>
          <a:buClrTx/>
          <a:buSzTx/>
          <a:buFontTx/>
          <a:buChar char="•"/>
          <a:tabLst/>
          <a:defRPr kumimoji="0" lang="fr-FR"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70000"/>
          </a:spcBef>
          <a:spcAft>
            <a:spcPct val="0"/>
          </a:spcAft>
          <a:buClrTx/>
          <a:buSzTx/>
          <a:buFontTx/>
          <a:buChar char="•"/>
          <a:tabLst/>
          <a:defRPr kumimoji="0" lang="fr-FR" sz="1600" b="0" i="0" u="none" strike="noStrike" cap="none" normalizeH="0" baseline="0" smtClean="0">
            <a:ln>
              <a:noFill/>
            </a:ln>
            <a:solidFill>
              <a:schemeClr val="tx1"/>
            </a:solidFill>
            <a:effectLst/>
            <a:latin typeface="Arial" charset="0"/>
          </a:defRPr>
        </a:defPPr>
      </a:lstStyle>
    </a:lnDef>
  </a:objectDefaults>
  <a:extraClrSchemeLst>
    <a:extraClrScheme>
      <a:clrScheme name="Template 20100127 - BV-Paysage-FR - with copyright 1">
        <a:dk1>
          <a:srgbClr val="19324B"/>
        </a:dk1>
        <a:lt1>
          <a:srgbClr val="FFFFFF"/>
        </a:lt1>
        <a:dk2>
          <a:srgbClr val="EC9BA2"/>
        </a:dk2>
        <a:lt2>
          <a:srgbClr val="68665C"/>
        </a:lt2>
        <a:accent1>
          <a:srgbClr val="4F74AA"/>
        </a:accent1>
        <a:accent2>
          <a:srgbClr val="BBBAB1"/>
        </a:accent2>
        <a:accent3>
          <a:srgbClr val="FFFFFF"/>
        </a:accent3>
        <a:accent4>
          <a:srgbClr val="14293F"/>
        </a:accent4>
        <a:accent5>
          <a:srgbClr val="B2BCD2"/>
        </a:accent5>
        <a:accent6>
          <a:srgbClr val="A9A8A0"/>
        </a:accent6>
        <a:hlink>
          <a:srgbClr val="B0002D"/>
        </a:hlink>
        <a:folHlink>
          <a:srgbClr val="DBAC1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20100127 - BV-Paysage-FR - with copyright</Template>
  <TotalTime>6681</TotalTime>
  <Words>1263</Words>
  <Application>Microsoft Office PowerPoint</Application>
  <PresentationFormat>Affichage à l'écran (4:3)</PresentationFormat>
  <Paragraphs>226</Paragraphs>
  <Slides>18</Slides>
  <Notes>18</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Template 20100127 - BV-Paysage-FR - with copyright</vt:lpstr>
      <vt:lpstr>Présentation PowerPoint</vt:lpstr>
      <vt:lpstr>Présentation PowerPoint</vt:lpstr>
      <vt:lpstr>RAPPEL</vt:lpstr>
      <vt:lpstr>RAPPEL</vt:lpstr>
      <vt:lpstr>RAPPEL</vt:lpstr>
      <vt:lpstr>RAPPEL</vt:lpstr>
      <vt:lpstr>RAPPEL</vt:lpstr>
      <vt:lpstr>RAPPEL</vt:lpstr>
      <vt:lpstr>Présentation PowerPoint</vt:lpstr>
      <vt:lpstr>EXEMPLE DE RETOUR SUR UN PPRT</vt:lpstr>
      <vt:lpstr>MAISON 1  </vt:lpstr>
      <vt:lpstr>MAISON 1  </vt:lpstr>
      <vt:lpstr>MAISON 2  </vt:lpstr>
      <vt:lpstr>MAISON 2  </vt:lpstr>
      <vt:lpstr>CONCLUSIONS</vt:lpstr>
      <vt:lpstr>CONCLUSIONS</vt:lpstr>
      <vt:lpstr>Présentation PowerPoint</vt:lpstr>
      <vt:lpstr>Présentation PowerPoint</vt:lpstr>
    </vt:vector>
  </TitlesOfParts>
  <Company>Bureau Veritas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V. LARDIERE</dc:creator>
  <cp:lastModifiedBy>Vincent Lardiere</cp:lastModifiedBy>
  <cp:revision>131</cp:revision>
  <cp:lastPrinted>2012-09-28T10:13:54Z</cp:lastPrinted>
  <dcterms:created xsi:type="dcterms:W3CDTF">2011-05-24T13:57:17Z</dcterms:created>
  <dcterms:modified xsi:type="dcterms:W3CDTF">2014-06-01T20:38:30Z</dcterms:modified>
</cp:coreProperties>
</file>